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5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</p:sldIdLst>
  <p:sldSz cx="9144000" cy="5143500" type="screen16x9"/>
  <p:notesSz cx="6858000" cy="9144000"/>
  <p:embeddedFontLst>
    <p:embeddedFont>
      <p:font typeface="Nunito" panose="020B0604020202020204" charset="0"/>
      <p:regular r:id="rId54"/>
      <p:bold r:id="rId55"/>
      <p:italic r:id="rId56"/>
      <p:boldItalic r:id="rId57"/>
    </p:embeddedFont>
    <p:embeddedFont>
      <p:font typeface="Maven Pro" panose="020B0604020202020204" charset="0"/>
      <p:regular r:id="rId58"/>
      <p:bold r:id="rId5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780" y="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2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font" Target="fonts/font5.fntdata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3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4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25a0d5659ef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25a0d5659ef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1e4e1850696_0_7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1e4e1850696_0_7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1e4e1850696_0_7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1e4e1850696_0_7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25a0d5659ef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25a0d5659ef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25a0d5659ef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25a0d5659ef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25a0d5659ef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25a0d5659ef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25a0d5659ef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25a0d5659ef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25a0d5659ef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25a0d5659ef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1e4e1850696_0_7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1e4e1850696_0_7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25a0d5659ef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" name="Google Shape;411;g25a0d5659ef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1e4e1850696_0_6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1e4e1850696_0_6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25a0d5659ef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Google Shape;423;g25a0d5659ef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1e4e1850696_0_7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1e4e1850696_0_7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1e4e1850696_0_8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1e4e1850696_0_8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1e4e1850696_0_7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Google Shape;441;g1e4e1850696_0_7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1e4e1850696_0_7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1e4e1850696_0_7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25a0d5659ef_0_2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" name="Google Shape;467;g25a0d5659ef_0_2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1e4e1850696_0_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Google Shape;476;g1e4e1850696_0_7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1e4e1850696_0_8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Google Shape;485;g1e4e1850696_0_8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1e4e1850696_0_8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1e4e1850696_0_8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25a0d5659ef_0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Google Shape;500;g25a0d5659ef_0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1e4e1850696_0_8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1e4e1850696_0_8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25a0d5659ef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Google Shape;507;g25a0d5659ef_0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25a0d5659ef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3" name="Google Shape;513;g25a0d5659ef_0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1e4e1850696_0_8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Google Shape;520;g1e4e1850696_0_8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25a0d5659ef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25a0d5659ef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25a0d5659ef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9" name="Google Shape;539;g25a0d5659ef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25a0d5659ef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" name="Google Shape;548;g25a0d5659ef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25a0d5659ef_0_2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25a0d5659ef_0_2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g1e4e1850696_0_7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4" name="Google Shape;564;g1e4e1850696_0_7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1e4e1850696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g1e4e1850696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1e4e1850696_0_9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0" name="Google Shape;580;g1e4e1850696_0_9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1e4e1850696_0_8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1e4e1850696_0_8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1e4e1850696_0_9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7" name="Google Shape;587;g1e4e1850696_0_9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g25a0d5659ef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5" name="Google Shape;595;g25a0d5659ef_0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g1e4e1850696_0_8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2" name="Google Shape;602;g1e4e1850696_0_8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g25a0d5659ef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1" name="Google Shape;611;g25a0d5659ef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g1e4e1850696_0_7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7" name="Google Shape;617;g1e4e1850696_0_7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g1e4e1850696_0_7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4" name="Google Shape;624;g1e4e1850696_0_7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1e4e1850696_0_8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1" name="Google Shape;631;g1e4e1850696_0_8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1e4e1850696_0_7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" name="Google Shape;638;g1e4e1850696_0_7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g25a0d5659ef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8" name="Google Shape;648;g25a0d5659ef_0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g1e4e1850696_0_7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4" name="Google Shape;654;g1e4e1850696_0_7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1e4e1850696_0_8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1e4e1850696_0_8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25a0d5659ef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" name="Google Shape;664;g25a0d5659ef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g25a0d5659ef_0_2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3" name="Google Shape;673;g25a0d5659ef_0_2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1e4e1850696_0_8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1e4e1850696_0_8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1e4e1850696_0_8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1e4e1850696_0_8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1e4e1850696_0_8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1e4e1850696_0_8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1e4e1850696_0_6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1e4e1850696_0_6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3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7343003" y="3409675"/>
            <a:ext cx="1691422" cy="1732548"/>
            <a:chOff x="7343003" y="3409675"/>
            <a:chExt cx="1691422" cy="1732548"/>
          </a:xfrm>
        </p:grpSpPr>
        <p:grpSp>
          <p:nvGrpSpPr>
            <p:cNvPr id="11" name="Google Shape;11;p2"/>
            <p:cNvGrpSpPr/>
            <p:nvPr/>
          </p:nvGrpSpPr>
          <p:grpSpPr>
            <a:xfrm>
              <a:off x="7343003" y="4453711"/>
              <a:ext cx="316800" cy="688513"/>
              <a:chOff x="7343003" y="4453711"/>
              <a:chExt cx="316800" cy="688513"/>
            </a:xfrm>
          </p:grpSpPr>
          <p:sp>
            <p:nvSpPr>
              <p:cNvPr id="12" name="Google Shape;12;p2"/>
              <p:cNvSpPr/>
              <p:nvPr/>
            </p:nvSpPr>
            <p:spPr>
              <a:xfrm>
                <a:off x="7343003" y="4453711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7343003" y="4801723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4;p2"/>
            <p:cNvGrpSpPr/>
            <p:nvPr/>
          </p:nvGrpSpPr>
          <p:grpSpPr>
            <a:xfrm>
              <a:off x="7801210" y="4105700"/>
              <a:ext cx="316800" cy="1036523"/>
              <a:chOff x="7801210" y="4105700"/>
              <a:chExt cx="316800" cy="1036523"/>
            </a:xfrm>
          </p:grpSpPr>
          <p:sp>
            <p:nvSpPr>
              <p:cNvPr id="15" name="Google Shape;15;p2"/>
              <p:cNvSpPr/>
              <p:nvPr/>
            </p:nvSpPr>
            <p:spPr>
              <a:xfrm>
                <a:off x="7801210" y="4453711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7801210" y="410570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7801210" y="4801723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" name="Google Shape;18;p2"/>
            <p:cNvGrpSpPr/>
            <p:nvPr/>
          </p:nvGrpSpPr>
          <p:grpSpPr>
            <a:xfrm>
              <a:off x="8259418" y="3757688"/>
              <a:ext cx="316800" cy="1384535"/>
              <a:chOff x="8259418" y="3757688"/>
              <a:chExt cx="316800" cy="1384535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8259418" y="4453711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8259418" y="3757688"/>
                <a:ext cx="316800" cy="1384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8259418" y="410570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8259418" y="4801723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" name="Google Shape;23;p2"/>
            <p:cNvGrpSpPr/>
            <p:nvPr/>
          </p:nvGrpSpPr>
          <p:grpSpPr>
            <a:xfrm>
              <a:off x="8717625" y="3409675"/>
              <a:ext cx="316800" cy="1732548"/>
              <a:chOff x="8717625" y="3409675"/>
              <a:chExt cx="316800" cy="1732548"/>
            </a:xfrm>
          </p:grpSpPr>
          <p:sp>
            <p:nvSpPr>
              <p:cNvPr id="24" name="Google Shape;24;p2"/>
              <p:cNvSpPr/>
              <p:nvPr/>
            </p:nvSpPr>
            <p:spPr>
              <a:xfrm>
                <a:off x="8717625" y="4453711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8717625" y="3757688"/>
                <a:ext cx="316800" cy="1384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8717625" y="410570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8717625" y="3409675"/>
                <a:ext cx="316800" cy="1732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8717625" y="4801723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" name="Google Shape;29;p2"/>
          <p:cNvGrpSpPr/>
          <p:nvPr/>
        </p:nvGrpSpPr>
        <p:grpSpPr>
          <a:xfrm>
            <a:off x="5043503" y="0"/>
            <a:ext cx="3814072" cy="3839102"/>
            <a:chOff x="5043503" y="0"/>
            <a:chExt cx="3814072" cy="3839102"/>
          </a:xfrm>
        </p:grpSpPr>
        <p:sp>
          <p:nvSpPr>
            <p:cNvPr id="30" name="Google Shape;30;p2"/>
            <p:cNvSpPr/>
            <p:nvPr/>
          </p:nvSpPr>
          <p:spPr>
            <a:xfrm>
              <a:off x="8460975" y="1817775"/>
              <a:ext cx="396600" cy="39660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 rot="-9830444">
              <a:off x="6469759" y="3480728"/>
              <a:ext cx="320148" cy="320148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" name="Google Shape;32;p2"/>
            <p:cNvGrpSpPr/>
            <p:nvPr/>
          </p:nvGrpSpPr>
          <p:grpSpPr>
            <a:xfrm>
              <a:off x="7647812" y="2704283"/>
              <a:ext cx="635219" cy="635219"/>
              <a:chOff x="6725724" y="2701260"/>
              <a:chExt cx="1208101" cy="1208100"/>
            </a:xfrm>
          </p:grpSpPr>
          <p:sp>
            <p:nvSpPr>
              <p:cNvPr id="33" name="Google Shape;33;p2"/>
              <p:cNvSpPr/>
              <p:nvPr/>
            </p:nvSpPr>
            <p:spPr>
              <a:xfrm rot="5400000">
                <a:off x="6725725" y="2701260"/>
                <a:ext cx="1208100" cy="1208100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 rot="5400000">
                <a:off x="6725724" y="2701260"/>
                <a:ext cx="1208100" cy="1208100"/>
              </a:xfrm>
              <a:prstGeom prst="pie">
                <a:avLst>
                  <a:gd name="adj1" fmla="val 8244818"/>
                  <a:gd name="adj2" fmla="val 16246175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 rot="5400000">
                <a:off x="6954988" y="2930398"/>
                <a:ext cx="749700" cy="749700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6" name="Google Shape;36;p2"/>
            <p:cNvSpPr/>
            <p:nvPr/>
          </p:nvSpPr>
          <p:spPr>
            <a:xfrm>
              <a:off x="8460975" y="1817775"/>
              <a:ext cx="396600" cy="396600"/>
            </a:xfrm>
            <a:prstGeom prst="pie">
              <a:avLst>
                <a:gd name="adj1" fmla="val 19376841"/>
                <a:gd name="adj2" fmla="val 16200000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" name="Google Shape;37;p2"/>
            <p:cNvGrpSpPr/>
            <p:nvPr/>
          </p:nvGrpSpPr>
          <p:grpSpPr>
            <a:xfrm>
              <a:off x="7952720" y="179238"/>
              <a:ext cx="873165" cy="873003"/>
              <a:chOff x="7754428" y="208725"/>
              <a:chExt cx="541800" cy="541800"/>
            </a:xfrm>
          </p:grpSpPr>
          <p:sp>
            <p:nvSpPr>
              <p:cNvPr id="38" name="Google Shape;38;p2"/>
              <p:cNvSpPr/>
              <p:nvPr/>
            </p:nvSpPr>
            <p:spPr>
              <a:xfrm rot="-8647347">
                <a:off x="7831319" y="285616"/>
                <a:ext cx="388018" cy="388018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 rot="-8647347">
                <a:off x="7831319" y="285616"/>
                <a:ext cx="388018" cy="388018"/>
              </a:xfrm>
              <a:prstGeom prst="pie">
                <a:avLst>
                  <a:gd name="adj1" fmla="val 19376841"/>
                  <a:gd name="adj2" fmla="val 12313574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0" name="Google Shape;40;p2"/>
            <p:cNvSpPr/>
            <p:nvPr/>
          </p:nvSpPr>
          <p:spPr>
            <a:xfrm>
              <a:off x="5399840" y="356365"/>
              <a:ext cx="2577000" cy="257700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 rot="2043858">
              <a:off x="5503813" y="460310"/>
              <a:ext cx="2369480" cy="236948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399795" y="360281"/>
              <a:ext cx="2577000" cy="2577000"/>
            </a:xfrm>
            <a:prstGeom prst="pie">
              <a:avLst>
                <a:gd name="adj1" fmla="val 8801158"/>
                <a:gd name="adj2" fmla="val 16200000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 rot="2044777">
              <a:off x="5911449" y="867729"/>
              <a:ext cx="1554223" cy="155422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5399795" y="356358"/>
              <a:ext cx="2577000" cy="2577000"/>
            </a:xfrm>
            <a:prstGeom prst="pie">
              <a:avLst>
                <a:gd name="adj1" fmla="val 12554101"/>
                <a:gd name="adj2" fmla="val 16200000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 rot="-9830444">
              <a:off x="6469759" y="3480727"/>
              <a:ext cx="320148" cy="320148"/>
            </a:xfrm>
            <a:prstGeom prst="pie">
              <a:avLst>
                <a:gd name="adj1" fmla="val 19376841"/>
                <a:gd name="adj2" fmla="val 16200000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" name="Google Shape;46;p2"/>
          <p:cNvSpPr txBox="1">
            <a:spLocks noGrp="1"/>
          </p:cNvSpPr>
          <p:nvPr>
            <p:ph type="ctrTitle"/>
          </p:nvPr>
        </p:nvSpPr>
        <p:spPr>
          <a:xfrm>
            <a:off x="824000" y="1613813"/>
            <a:ext cx="4255500" cy="187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2"/>
          <p:cNvSpPr txBox="1">
            <a:spLocks noGrp="1"/>
          </p:cNvSpPr>
          <p:nvPr>
            <p:ph type="subTitle" idx="1"/>
          </p:nvPr>
        </p:nvSpPr>
        <p:spPr>
          <a:xfrm>
            <a:off x="824000" y="3596300"/>
            <a:ext cx="4255500" cy="6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2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3"/>
        </a:soli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" name="Google Shape;142;p11"/>
          <p:cNvGrpSpPr/>
          <p:nvPr/>
        </p:nvGrpSpPr>
        <p:grpSpPr>
          <a:xfrm>
            <a:off x="52" y="4099200"/>
            <a:ext cx="9144036" cy="1044300"/>
            <a:chOff x="52" y="4099200"/>
            <a:chExt cx="9144036" cy="1044300"/>
          </a:xfrm>
        </p:grpSpPr>
        <p:grpSp>
          <p:nvGrpSpPr>
            <p:cNvPr id="143" name="Google Shape;143;p11"/>
            <p:cNvGrpSpPr/>
            <p:nvPr/>
          </p:nvGrpSpPr>
          <p:grpSpPr>
            <a:xfrm>
              <a:off x="52" y="4309200"/>
              <a:ext cx="231622" cy="834300"/>
              <a:chOff x="2688737" y="4301380"/>
              <a:chExt cx="231900" cy="834300"/>
            </a:xfrm>
          </p:grpSpPr>
          <p:sp>
            <p:nvSpPr>
              <p:cNvPr id="144" name="Google Shape;144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11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8" name="Google Shape;148;p11"/>
            <p:cNvGrpSpPr/>
            <p:nvPr/>
          </p:nvGrpSpPr>
          <p:grpSpPr>
            <a:xfrm>
              <a:off x="371406" y="4099200"/>
              <a:ext cx="231622" cy="1044300"/>
              <a:chOff x="2688737" y="4091380"/>
              <a:chExt cx="231900" cy="1044300"/>
            </a:xfrm>
          </p:grpSpPr>
          <p:sp>
            <p:nvSpPr>
              <p:cNvPr id="149" name="Google Shape;149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11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11"/>
              <p:cNvSpPr/>
              <p:nvPr/>
            </p:nvSpPr>
            <p:spPr>
              <a:xfrm flipH="1">
                <a:off x="2688737" y="4091380"/>
                <a:ext cx="2319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4" name="Google Shape;154;p11"/>
            <p:cNvGrpSpPr/>
            <p:nvPr/>
          </p:nvGrpSpPr>
          <p:grpSpPr>
            <a:xfrm>
              <a:off x="742761" y="4309200"/>
              <a:ext cx="231622" cy="834300"/>
              <a:chOff x="2688737" y="4301380"/>
              <a:chExt cx="231900" cy="834300"/>
            </a:xfrm>
          </p:grpSpPr>
          <p:sp>
            <p:nvSpPr>
              <p:cNvPr id="155" name="Google Shape;155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11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9" name="Google Shape;159;p11"/>
            <p:cNvGrpSpPr/>
            <p:nvPr/>
          </p:nvGrpSpPr>
          <p:grpSpPr>
            <a:xfrm>
              <a:off x="1114115" y="4518900"/>
              <a:ext cx="231622" cy="624600"/>
              <a:chOff x="2688737" y="4511080"/>
              <a:chExt cx="231900" cy="624600"/>
            </a:xfrm>
          </p:grpSpPr>
          <p:sp>
            <p:nvSpPr>
              <p:cNvPr id="160" name="Google Shape;160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3" name="Google Shape;163;p11"/>
            <p:cNvGrpSpPr/>
            <p:nvPr/>
          </p:nvGrpSpPr>
          <p:grpSpPr>
            <a:xfrm>
              <a:off x="1856753" y="4099200"/>
              <a:ext cx="231600" cy="1044300"/>
              <a:chOff x="1856753" y="4099200"/>
              <a:chExt cx="231600" cy="1044300"/>
            </a:xfrm>
          </p:grpSpPr>
          <p:sp>
            <p:nvSpPr>
              <p:cNvPr id="164" name="Google Shape;164;p11"/>
              <p:cNvSpPr/>
              <p:nvPr/>
            </p:nvSpPr>
            <p:spPr>
              <a:xfrm flipH="1">
                <a:off x="1856753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11"/>
              <p:cNvSpPr/>
              <p:nvPr/>
            </p:nvSpPr>
            <p:spPr>
              <a:xfrm flipH="1">
                <a:off x="1856753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11"/>
              <p:cNvSpPr/>
              <p:nvPr/>
            </p:nvSpPr>
            <p:spPr>
              <a:xfrm flipH="1">
                <a:off x="1856753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11"/>
              <p:cNvSpPr/>
              <p:nvPr/>
            </p:nvSpPr>
            <p:spPr>
              <a:xfrm flipH="1">
                <a:off x="1856753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11"/>
              <p:cNvSpPr/>
              <p:nvPr/>
            </p:nvSpPr>
            <p:spPr>
              <a:xfrm flipH="1">
                <a:off x="1856753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9" name="Google Shape;169;p11"/>
            <p:cNvGrpSpPr/>
            <p:nvPr/>
          </p:nvGrpSpPr>
          <p:grpSpPr>
            <a:xfrm>
              <a:off x="2228107" y="4309200"/>
              <a:ext cx="231600" cy="834300"/>
              <a:chOff x="2228107" y="4309200"/>
              <a:chExt cx="231600" cy="834300"/>
            </a:xfrm>
          </p:grpSpPr>
          <p:sp>
            <p:nvSpPr>
              <p:cNvPr id="170" name="Google Shape;170;p11"/>
              <p:cNvSpPr/>
              <p:nvPr/>
            </p:nvSpPr>
            <p:spPr>
              <a:xfrm flipH="1">
                <a:off x="2228107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11"/>
              <p:cNvSpPr/>
              <p:nvPr/>
            </p:nvSpPr>
            <p:spPr>
              <a:xfrm flipH="1">
                <a:off x="2228107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11"/>
              <p:cNvSpPr/>
              <p:nvPr/>
            </p:nvSpPr>
            <p:spPr>
              <a:xfrm flipH="1">
                <a:off x="2228107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11"/>
              <p:cNvSpPr/>
              <p:nvPr/>
            </p:nvSpPr>
            <p:spPr>
              <a:xfrm flipH="1">
                <a:off x="2228107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4" name="Google Shape;174;p11"/>
            <p:cNvGrpSpPr/>
            <p:nvPr/>
          </p:nvGrpSpPr>
          <p:grpSpPr>
            <a:xfrm>
              <a:off x="2599462" y="4518900"/>
              <a:ext cx="231600" cy="624600"/>
              <a:chOff x="2599462" y="4518900"/>
              <a:chExt cx="231600" cy="624600"/>
            </a:xfrm>
          </p:grpSpPr>
          <p:sp>
            <p:nvSpPr>
              <p:cNvPr id="175" name="Google Shape;175;p11"/>
              <p:cNvSpPr/>
              <p:nvPr/>
            </p:nvSpPr>
            <p:spPr>
              <a:xfrm flipH="1">
                <a:off x="2599462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11"/>
              <p:cNvSpPr/>
              <p:nvPr/>
            </p:nvSpPr>
            <p:spPr>
              <a:xfrm flipH="1">
                <a:off x="2599462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11"/>
              <p:cNvSpPr/>
              <p:nvPr/>
            </p:nvSpPr>
            <p:spPr>
              <a:xfrm flipH="1">
                <a:off x="2599462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8" name="Google Shape;178;p11"/>
            <p:cNvGrpSpPr/>
            <p:nvPr/>
          </p:nvGrpSpPr>
          <p:grpSpPr>
            <a:xfrm>
              <a:off x="3342171" y="4099200"/>
              <a:ext cx="231600" cy="1044300"/>
              <a:chOff x="3342171" y="4099200"/>
              <a:chExt cx="231600" cy="1044300"/>
            </a:xfrm>
          </p:grpSpPr>
          <p:sp>
            <p:nvSpPr>
              <p:cNvPr id="179" name="Google Shape;179;p11"/>
              <p:cNvSpPr/>
              <p:nvPr/>
            </p:nvSpPr>
            <p:spPr>
              <a:xfrm flipH="1">
                <a:off x="3342171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11"/>
              <p:cNvSpPr/>
              <p:nvPr/>
            </p:nvSpPr>
            <p:spPr>
              <a:xfrm flipH="1">
                <a:off x="3342171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11"/>
              <p:cNvSpPr/>
              <p:nvPr/>
            </p:nvSpPr>
            <p:spPr>
              <a:xfrm flipH="1">
                <a:off x="3342171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11"/>
              <p:cNvSpPr/>
              <p:nvPr/>
            </p:nvSpPr>
            <p:spPr>
              <a:xfrm flipH="1">
                <a:off x="3342171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11"/>
              <p:cNvSpPr/>
              <p:nvPr/>
            </p:nvSpPr>
            <p:spPr>
              <a:xfrm flipH="1">
                <a:off x="3342171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4" name="Google Shape;184;p11"/>
            <p:cNvGrpSpPr/>
            <p:nvPr/>
          </p:nvGrpSpPr>
          <p:grpSpPr>
            <a:xfrm>
              <a:off x="3713525" y="4309200"/>
              <a:ext cx="231600" cy="834300"/>
              <a:chOff x="3713525" y="4309200"/>
              <a:chExt cx="231600" cy="834300"/>
            </a:xfrm>
          </p:grpSpPr>
          <p:sp>
            <p:nvSpPr>
              <p:cNvPr id="185" name="Google Shape;185;p11"/>
              <p:cNvSpPr/>
              <p:nvPr/>
            </p:nvSpPr>
            <p:spPr>
              <a:xfrm flipH="1">
                <a:off x="3713525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11"/>
              <p:cNvSpPr/>
              <p:nvPr/>
            </p:nvSpPr>
            <p:spPr>
              <a:xfrm flipH="1">
                <a:off x="3713525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11"/>
              <p:cNvSpPr/>
              <p:nvPr/>
            </p:nvSpPr>
            <p:spPr>
              <a:xfrm flipH="1">
                <a:off x="3713525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11"/>
              <p:cNvSpPr/>
              <p:nvPr/>
            </p:nvSpPr>
            <p:spPr>
              <a:xfrm flipH="1">
                <a:off x="3713525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9" name="Google Shape;189;p11"/>
            <p:cNvGrpSpPr/>
            <p:nvPr/>
          </p:nvGrpSpPr>
          <p:grpSpPr>
            <a:xfrm>
              <a:off x="1485398" y="4309200"/>
              <a:ext cx="231600" cy="834300"/>
              <a:chOff x="1485398" y="4309200"/>
              <a:chExt cx="231600" cy="834300"/>
            </a:xfrm>
          </p:grpSpPr>
          <p:sp>
            <p:nvSpPr>
              <p:cNvPr id="190" name="Google Shape;190;p11"/>
              <p:cNvSpPr/>
              <p:nvPr/>
            </p:nvSpPr>
            <p:spPr>
              <a:xfrm flipH="1">
                <a:off x="1485398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11"/>
              <p:cNvSpPr/>
              <p:nvPr/>
            </p:nvSpPr>
            <p:spPr>
              <a:xfrm flipH="1">
                <a:off x="1485398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11"/>
              <p:cNvSpPr/>
              <p:nvPr/>
            </p:nvSpPr>
            <p:spPr>
              <a:xfrm flipH="1">
                <a:off x="1485398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11"/>
              <p:cNvSpPr/>
              <p:nvPr/>
            </p:nvSpPr>
            <p:spPr>
              <a:xfrm flipH="1">
                <a:off x="1485398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4" name="Google Shape;194;p11"/>
            <p:cNvGrpSpPr/>
            <p:nvPr/>
          </p:nvGrpSpPr>
          <p:grpSpPr>
            <a:xfrm>
              <a:off x="4084879" y="4518900"/>
              <a:ext cx="231600" cy="624600"/>
              <a:chOff x="4084879" y="4518900"/>
              <a:chExt cx="231600" cy="624600"/>
            </a:xfrm>
          </p:grpSpPr>
          <p:sp>
            <p:nvSpPr>
              <p:cNvPr id="195" name="Google Shape;195;p11"/>
              <p:cNvSpPr/>
              <p:nvPr/>
            </p:nvSpPr>
            <p:spPr>
              <a:xfrm flipH="1">
                <a:off x="4084879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11"/>
              <p:cNvSpPr/>
              <p:nvPr/>
            </p:nvSpPr>
            <p:spPr>
              <a:xfrm flipH="1">
                <a:off x="4084879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11"/>
              <p:cNvSpPr/>
              <p:nvPr/>
            </p:nvSpPr>
            <p:spPr>
              <a:xfrm flipH="1">
                <a:off x="4084879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8" name="Google Shape;198;p11"/>
            <p:cNvGrpSpPr/>
            <p:nvPr/>
          </p:nvGrpSpPr>
          <p:grpSpPr>
            <a:xfrm>
              <a:off x="2970816" y="4309200"/>
              <a:ext cx="231600" cy="834300"/>
              <a:chOff x="2970816" y="4309200"/>
              <a:chExt cx="231600" cy="834300"/>
            </a:xfrm>
          </p:grpSpPr>
          <p:sp>
            <p:nvSpPr>
              <p:cNvPr id="199" name="Google Shape;199;p11"/>
              <p:cNvSpPr/>
              <p:nvPr/>
            </p:nvSpPr>
            <p:spPr>
              <a:xfrm flipH="1">
                <a:off x="2970816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11"/>
              <p:cNvSpPr/>
              <p:nvPr/>
            </p:nvSpPr>
            <p:spPr>
              <a:xfrm flipH="1">
                <a:off x="2970816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11"/>
              <p:cNvSpPr/>
              <p:nvPr/>
            </p:nvSpPr>
            <p:spPr>
              <a:xfrm flipH="1">
                <a:off x="2970816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11"/>
              <p:cNvSpPr/>
              <p:nvPr/>
            </p:nvSpPr>
            <p:spPr>
              <a:xfrm flipH="1">
                <a:off x="2970816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3" name="Google Shape;203;p11"/>
            <p:cNvGrpSpPr/>
            <p:nvPr/>
          </p:nvGrpSpPr>
          <p:grpSpPr>
            <a:xfrm>
              <a:off x="4456234" y="4309200"/>
              <a:ext cx="231600" cy="834300"/>
              <a:chOff x="4456234" y="4309200"/>
              <a:chExt cx="231600" cy="834300"/>
            </a:xfrm>
          </p:grpSpPr>
          <p:sp>
            <p:nvSpPr>
              <p:cNvPr id="204" name="Google Shape;204;p11"/>
              <p:cNvSpPr/>
              <p:nvPr/>
            </p:nvSpPr>
            <p:spPr>
              <a:xfrm flipH="1">
                <a:off x="4456234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11"/>
              <p:cNvSpPr/>
              <p:nvPr/>
            </p:nvSpPr>
            <p:spPr>
              <a:xfrm flipH="1">
                <a:off x="4456234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11"/>
              <p:cNvSpPr/>
              <p:nvPr/>
            </p:nvSpPr>
            <p:spPr>
              <a:xfrm flipH="1">
                <a:off x="4456234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11"/>
              <p:cNvSpPr/>
              <p:nvPr/>
            </p:nvSpPr>
            <p:spPr>
              <a:xfrm flipH="1">
                <a:off x="4456234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8" name="Google Shape;208;p11"/>
            <p:cNvGrpSpPr/>
            <p:nvPr/>
          </p:nvGrpSpPr>
          <p:grpSpPr>
            <a:xfrm>
              <a:off x="4827588" y="4099200"/>
              <a:ext cx="231600" cy="1044300"/>
              <a:chOff x="4827588" y="4099200"/>
              <a:chExt cx="231600" cy="1044300"/>
            </a:xfrm>
          </p:grpSpPr>
          <p:sp>
            <p:nvSpPr>
              <p:cNvPr id="209" name="Google Shape;209;p11"/>
              <p:cNvSpPr/>
              <p:nvPr/>
            </p:nvSpPr>
            <p:spPr>
              <a:xfrm flipH="1">
                <a:off x="4827588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11"/>
              <p:cNvSpPr/>
              <p:nvPr/>
            </p:nvSpPr>
            <p:spPr>
              <a:xfrm flipH="1">
                <a:off x="4827588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11"/>
              <p:cNvSpPr/>
              <p:nvPr/>
            </p:nvSpPr>
            <p:spPr>
              <a:xfrm flipH="1">
                <a:off x="4827588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11"/>
              <p:cNvSpPr/>
              <p:nvPr/>
            </p:nvSpPr>
            <p:spPr>
              <a:xfrm flipH="1">
                <a:off x="4827588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11"/>
              <p:cNvSpPr/>
              <p:nvPr/>
            </p:nvSpPr>
            <p:spPr>
              <a:xfrm flipH="1">
                <a:off x="4827588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4" name="Google Shape;214;p11"/>
            <p:cNvGrpSpPr/>
            <p:nvPr/>
          </p:nvGrpSpPr>
          <p:grpSpPr>
            <a:xfrm>
              <a:off x="5198943" y="4309200"/>
              <a:ext cx="231600" cy="834300"/>
              <a:chOff x="5198943" y="4309200"/>
              <a:chExt cx="231600" cy="834300"/>
            </a:xfrm>
          </p:grpSpPr>
          <p:sp>
            <p:nvSpPr>
              <p:cNvPr id="215" name="Google Shape;215;p11"/>
              <p:cNvSpPr/>
              <p:nvPr/>
            </p:nvSpPr>
            <p:spPr>
              <a:xfrm flipH="1">
                <a:off x="5198943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11"/>
              <p:cNvSpPr/>
              <p:nvPr/>
            </p:nvSpPr>
            <p:spPr>
              <a:xfrm flipH="1">
                <a:off x="5198943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11"/>
              <p:cNvSpPr/>
              <p:nvPr/>
            </p:nvSpPr>
            <p:spPr>
              <a:xfrm flipH="1">
                <a:off x="5198943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11"/>
              <p:cNvSpPr/>
              <p:nvPr/>
            </p:nvSpPr>
            <p:spPr>
              <a:xfrm flipH="1">
                <a:off x="5198943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9" name="Google Shape;219;p11"/>
            <p:cNvGrpSpPr/>
            <p:nvPr/>
          </p:nvGrpSpPr>
          <p:grpSpPr>
            <a:xfrm>
              <a:off x="5570297" y="4518900"/>
              <a:ext cx="231600" cy="624600"/>
              <a:chOff x="5570297" y="4518900"/>
              <a:chExt cx="231600" cy="624600"/>
            </a:xfrm>
          </p:grpSpPr>
          <p:sp>
            <p:nvSpPr>
              <p:cNvPr id="220" name="Google Shape;220;p11"/>
              <p:cNvSpPr/>
              <p:nvPr/>
            </p:nvSpPr>
            <p:spPr>
              <a:xfrm flipH="1">
                <a:off x="5570297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11"/>
              <p:cNvSpPr/>
              <p:nvPr/>
            </p:nvSpPr>
            <p:spPr>
              <a:xfrm flipH="1">
                <a:off x="5570297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11"/>
              <p:cNvSpPr/>
              <p:nvPr/>
            </p:nvSpPr>
            <p:spPr>
              <a:xfrm flipH="1">
                <a:off x="5570297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3" name="Google Shape;223;p11"/>
            <p:cNvGrpSpPr/>
            <p:nvPr/>
          </p:nvGrpSpPr>
          <p:grpSpPr>
            <a:xfrm>
              <a:off x="5941652" y="4309200"/>
              <a:ext cx="231600" cy="834300"/>
              <a:chOff x="5941652" y="4309200"/>
              <a:chExt cx="231600" cy="834300"/>
            </a:xfrm>
          </p:grpSpPr>
          <p:sp>
            <p:nvSpPr>
              <p:cNvPr id="224" name="Google Shape;224;p11"/>
              <p:cNvSpPr/>
              <p:nvPr/>
            </p:nvSpPr>
            <p:spPr>
              <a:xfrm flipH="1">
                <a:off x="5941652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11"/>
              <p:cNvSpPr/>
              <p:nvPr/>
            </p:nvSpPr>
            <p:spPr>
              <a:xfrm flipH="1">
                <a:off x="5941652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11"/>
              <p:cNvSpPr/>
              <p:nvPr/>
            </p:nvSpPr>
            <p:spPr>
              <a:xfrm flipH="1">
                <a:off x="5941652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11"/>
              <p:cNvSpPr/>
              <p:nvPr/>
            </p:nvSpPr>
            <p:spPr>
              <a:xfrm flipH="1">
                <a:off x="5941652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8" name="Google Shape;228;p11"/>
            <p:cNvGrpSpPr/>
            <p:nvPr/>
          </p:nvGrpSpPr>
          <p:grpSpPr>
            <a:xfrm>
              <a:off x="6313006" y="4099200"/>
              <a:ext cx="231600" cy="1044300"/>
              <a:chOff x="6313006" y="4099200"/>
              <a:chExt cx="231600" cy="1044300"/>
            </a:xfrm>
          </p:grpSpPr>
          <p:sp>
            <p:nvSpPr>
              <p:cNvPr id="229" name="Google Shape;229;p11"/>
              <p:cNvSpPr/>
              <p:nvPr/>
            </p:nvSpPr>
            <p:spPr>
              <a:xfrm flipH="1">
                <a:off x="6313006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11"/>
              <p:cNvSpPr/>
              <p:nvPr/>
            </p:nvSpPr>
            <p:spPr>
              <a:xfrm flipH="1">
                <a:off x="6313006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11"/>
              <p:cNvSpPr/>
              <p:nvPr/>
            </p:nvSpPr>
            <p:spPr>
              <a:xfrm flipH="1">
                <a:off x="6313006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11"/>
              <p:cNvSpPr/>
              <p:nvPr/>
            </p:nvSpPr>
            <p:spPr>
              <a:xfrm flipH="1">
                <a:off x="6313006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11"/>
              <p:cNvSpPr/>
              <p:nvPr/>
            </p:nvSpPr>
            <p:spPr>
              <a:xfrm flipH="1">
                <a:off x="6313006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4" name="Google Shape;234;p11"/>
            <p:cNvGrpSpPr/>
            <p:nvPr/>
          </p:nvGrpSpPr>
          <p:grpSpPr>
            <a:xfrm>
              <a:off x="6684361" y="4309200"/>
              <a:ext cx="231600" cy="834300"/>
              <a:chOff x="6684361" y="4309200"/>
              <a:chExt cx="231600" cy="834300"/>
            </a:xfrm>
          </p:grpSpPr>
          <p:sp>
            <p:nvSpPr>
              <p:cNvPr id="235" name="Google Shape;235;p11"/>
              <p:cNvSpPr/>
              <p:nvPr/>
            </p:nvSpPr>
            <p:spPr>
              <a:xfrm flipH="1">
                <a:off x="6684361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11"/>
              <p:cNvSpPr/>
              <p:nvPr/>
            </p:nvSpPr>
            <p:spPr>
              <a:xfrm flipH="1">
                <a:off x="6684361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11"/>
              <p:cNvSpPr/>
              <p:nvPr/>
            </p:nvSpPr>
            <p:spPr>
              <a:xfrm flipH="1">
                <a:off x="6684361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11"/>
              <p:cNvSpPr/>
              <p:nvPr/>
            </p:nvSpPr>
            <p:spPr>
              <a:xfrm flipH="1">
                <a:off x="6684361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9" name="Google Shape;239;p11"/>
            <p:cNvGrpSpPr/>
            <p:nvPr/>
          </p:nvGrpSpPr>
          <p:grpSpPr>
            <a:xfrm>
              <a:off x="7055715" y="4518900"/>
              <a:ext cx="231600" cy="624600"/>
              <a:chOff x="7055715" y="4518900"/>
              <a:chExt cx="231600" cy="624600"/>
            </a:xfrm>
          </p:grpSpPr>
          <p:sp>
            <p:nvSpPr>
              <p:cNvPr id="240" name="Google Shape;240;p11"/>
              <p:cNvSpPr/>
              <p:nvPr/>
            </p:nvSpPr>
            <p:spPr>
              <a:xfrm flipH="1">
                <a:off x="7055715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11"/>
              <p:cNvSpPr/>
              <p:nvPr/>
            </p:nvSpPr>
            <p:spPr>
              <a:xfrm flipH="1">
                <a:off x="7055715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11"/>
              <p:cNvSpPr/>
              <p:nvPr/>
            </p:nvSpPr>
            <p:spPr>
              <a:xfrm flipH="1">
                <a:off x="7055715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3" name="Google Shape;243;p11"/>
            <p:cNvGrpSpPr/>
            <p:nvPr/>
          </p:nvGrpSpPr>
          <p:grpSpPr>
            <a:xfrm>
              <a:off x="7798424" y="4099200"/>
              <a:ext cx="231600" cy="1044300"/>
              <a:chOff x="7798424" y="4099200"/>
              <a:chExt cx="231600" cy="1044300"/>
            </a:xfrm>
          </p:grpSpPr>
          <p:sp>
            <p:nvSpPr>
              <p:cNvPr id="244" name="Google Shape;244;p11"/>
              <p:cNvSpPr/>
              <p:nvPr/>
            </p:nvSpPr>
            <p:spPr>
              <a:xfrm flipH="1">
                <a:off x="7798424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11"/>
              <p:cNvSpPr/>
              <p:nvPr/>
            </p:nvSpPr>
            <p:spPr>
              <a:xfrm flipH="1">
                <a:off x="7798424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11"/>
              <p:cNvSpPr/>
              <p:nvPr/>
            </p:nvSpPr>
            <p:spPr>
              <a:xfrm flipH="1">
                <a:off x="7798424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11"/>
              <p:cNvSpPr/>
              <p:nvPr/>
            </p:nvSpPr>
            <p:spPr>
              <a:xfrm flipH="1">
                <a:off x="7798424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11"/>
              <p:cNvSpPr/>
              <p:nvPr/>
            </p:nvSpPr>
            <p:spPr>
              <a:xfrm flipH="1">
                <a:off x="7798424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9" name="Google Shape;249;p11"/>
            <p:cNvGrpSpPr/>
            <p:nvPr/>
          </p:nvGrpSpPr>
          <p:grpSpPr>
            <a:xfrm>
              <a:off x="8169779" y="4309200"/>
              <a:ext cx="231600" cy="834300"/>
              <a:chOff x="8169779" y="4309200"/>
              <a:chExt cx="231600" cy="834300"/>
            </a:xfrm>
          </p:grpSpPr>
          <p:sp>
            <p:nvSpPr>
              <p:cNvPr id="250" name="Google Shape;250;p11"/>
              <p:cNvSpPr/>
              <p:nvPr/>
            </p:nvSpPr>
            <p:spPr>
              <a:xfrm flipH="1">
                <a:off x="8169779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11"/>
              <p:cNvSpPr/>
              <p:nvPr/>
            </p:nvSpPr>
            <p:spPr>
              <a:xfrm flipH="1">
                <a:off x="8169779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11"/>
              <p:cNvSpPr/>
              <p:nvPr/>
            </p:nvSpPr>
            <p:spPr>
              <a:xfrm flipH="1">
                <a:off x="8169779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11"/>
              <p:cNvSpPr/>
              <p:nvPr/>
            </p:nvSpPr>
            <p:spPr>
              <a:xfrm flipH="1">
                <a:off x="8169779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4" name="Google Shape;254;p11"/>
            <p:cNvGrpSpPr/>
            <p:nvPr/>
          </p:nvGrpSpPr>
          <p:grpSpPr>
            <a:xfrm>
              <a:off x="7427070" y="4309200"/>
              <a:ext cx="231600" cy="834300"/>
              <a:chOff x="7427070" y="4309200"/>
              <a:chExt cx="231600" cy="834300"/>
            </a:xfrm>
          </p:grpSpPr>
          <p:sp>
            <p:nvSpPr>
              <p:cNvPr id="255" name="Google Shape;255;p11"/>
              <p:cNvSpPr/>
              <p:nvPr/>
            </p:nvSpPr>
            <p:spPr>
              <a:xfrm flipH="1">
                <a:off x="7427070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56;p11"/>
              <p:cNvSpPr/>
              <p:nvPr/>
            </p:nvSpPr>
            <p:spPr>
              <a:xfrm flipH="1">
                <a:off x="7427070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11"/>
              <p:cNvSpPr/>
              <p:nvPr/>
            </p:nvSpPr>
            <p:spPr>
              <a:xfrm flipH="1">
                <a:off x="7427070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11"/>
              <p:cNvSpPr/>
              <p:nvPr/>
            </p:nvSpPr>
            <p:spPr>
              <a:xfrm flipH="1">
                <a:off x="7427070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9" name="Google Shape;259;p11"/>
            <p:cNvGrpSpPr/>
            <p:nvPr/>
          </p:nvGrpSpPr>
          <p:grpSpPr>
            <a:xfrm>
              <a:off x="8541133" y="4518900"/>
              <a:ext cx="231600" cy="624600"/>
              <a:chOff x="8541133" y="4518900"/>
              <a:chExt cx="231600" cy="624600"/>
            </a:xfrm>
          </p:grpSpPr>
          <p:sp>
            <p:nvSpPr>
              <p:cNvPr id="260" name="Google Shape;260;p11"/>
              <p:cNvSpPr/>
              <p:nvPr/>
            </p:nvSpPr>
            <p:spPr>
              <a:xfrm flipH="1">
                <a:off x="8541133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11"/>
              <p:cNvSpPr/>
              <p:nvPr/>
            </p:nvSpPr>
            <p:spPr>
              <a:xfrm flipH="1">
                <a:off x="8541133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11"/>
              <p:cNvSpPr/>
              <p:nvPr/>
            </p:nvSpPr>
            <p:spPr>
              <a:xfrm flipH="1">
                <a:off x="8541133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3" name="Google Shape;263;p11"/>
            <p:cNvGrpSpPr/>
            <p:nvPr/>
          </p:nvGrpSpPr>
          <p:grpSpPr>
            <a:xfrm>
              <a:off x="8912488" y="4309200"/>
              <a:ext cx="231600" cy="834300"/>
              <a:chOff x="8912488" y="4309200"/>
              <a:chExt cx="231600" cy="834300"/>
            </a:xfrm>
          </p:grpSpPr>
          <p:sp>
            <p:nvSpPr>
              <p:cNvPr id="264" name="Google Shape;264;p11"/>
              <p:cNvSpPr/>
              <p:nvPr/>
            </p:nvSpPr>
            <p:spPr>
              <a:xfrm flipH="1">
                <a:off x="8912488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11"/>
              <p:cNvSpPr/>
              <p:nvPr/>
            </p:nvSpPr>
            <p:spPr>
              <a:xfrm flipH="1">
                <a:off x="8912488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11"/>
              <p:cNvSpPr/>
              <p:nvPr/>
            </p:nvSpPr>
            <p:spPr>
              <a:xfrm flipH="1">
                <a:off x="8912488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11"/>
              <p:cNvSpPr/>
              <p:nvPr/>
            </p:nvSpPr>
            <p:spPr>
              <a:xfrm flipH="1">
                <a:off x="8912488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68" name="Google Shape;268;p11"/>
          <p:cNvSpPr txBox="1">
            <a:spLocks noGrp="1"/>
          </p:cNvSpPr>
          <p:nvPr>
            <p:ph type="title" hasCustomPrompt="1"/>
          </p:nvPr>
        </p:nvSpPr>
        <p:spPr>
          <a:xfrm>
            <a:off x="1388625" y="772725"/>
            <a:ext cx="6366900" cy="186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9" name="Google Shape;269;p11"/>
          <p:cNvSpPr txBox="1">
            <a:spLocks noGrp="1"/>
          </p:cNvSpPr>
          <p:nvPr>
            <p:ph type="body" idx="1"/>
          </p:nvPr>
        </p:nvSpPr>
        <p:spPr>
          <a:xfrm>
            <a:off x="1388625" y="2712300"/>
            <a:ext cx="6366900" cy="11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70" name="Google Shape;270;p11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2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oogle Shape;50;p3"/>
          <p:cNvGrpSpPr/>
          <p:nvPr/>
        </p:nvGrpSpPr>
        <p:grpSpPr>
          <a:xfrm>
            <a:off x="146769" y="3406"/>
            <a:ext cx="1233215" cy="1384535"/>
            <a:chOff x="146769" y="3406"/>
            <a:chExt cx="1233215" cy="1384535"/>
          </a:xfrm>
        </p:grpSpPr>
        <p:grpSp>
          <p:nvGrpSpPr>
            <p:cNvPr id="51" name="Google Shape;51;p3"/>
            <p:cNvGrpSpPr/>
            <p:nvPr/>
          </p:nvGrpSpPr>
          <p:grpSpPr>
            <a:xfrm>
              <a:off x="1063183" y="3406"/>
              <a:ext cx="316800" cy="688513"/>
              <a:chOff x="1063183" y="3406"/>
              <a:chExt cx="316800" cy="688513"/>
            </a:xfrm>
          </p:grpSpPr>
          <p:sp>
            <p:nvSpPr>
              <p:cNvPr id="52" name="Google Shape;52;p3"/>
              <p:cNvSpPr/>
              <p:nvPr/>
            </p:nvSpPr>
            <p:spPr>
              <a:xfrm rot="10800000">
                <a:off x="1063183" y="3419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 rot="10800000">
                <a:off x="1063183" y="3406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4" name="Google Shape;54;p3"/>
            <p:cNvGrpSpPr/>
            <p:nvPr/>
          </p:nvGrpSpPr>
          <p:grpSpPr>
            <a:xfrm>
              <a:off x="604976" y="3406"/>
              <a:ext cx="316800" cy="1036524"/>
              <a:chOff x="604976" y="3406"/>
              <a:chExt cx="316800" cy="1036524"/>
            </a:xfrm>
          </p:grpSpPr>
          <p:sp>
            <p:nvSpPr>
              <p:cNvPr id="55" name="Google Shape;55;p3"/>
              <p:cNvSpPr/>
              <p:nvPr/>
            </p:nvSpPr>
            <p:spPr>
              <a:xfrm rot="10800000">
                <a:off x="604976" y="3419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 rot="10800000">
                <a:off x="604976" y="343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 rot="10800000">
                <a:off x="604976" y="3406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" name="Google Shape;58;p3"/>
            <p:cNvGrpSpPr/>
            <p:nvPr/>
          </p:nvGrpSpPr>
          <p:grpSpPr>
            <a:xfrm>
              <a:off x="146769" y="3406"/>
              <a:ext cx="316800" cy="1384535"/>
              <a:chOff x="146769" y="3406"/>
              <a:chExt cx="316800" cy="1384535"/>
            </a:xfrm>
          </p:grpSpPr>
          <p:sp>
            <p:nvSpPr>
              <p:cNvPr id="59" name="Google Shape;59;p3"/>
              <p:cNvSpPr/>
              <p:nvPr/>
            </p:nvSpPr>
            <p:spPr>
              <a:xfrm rot="10800000">
                <a:off x="146769" y="3419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 rot="10800000">
                <a:off x="146769" y="3441"/>
                <a:ext cx="316800" cy="1384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 rot="10800000">
                <a:off x="146769" y="343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 rot="10800000">
                <a:off x="146769" y="3406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3" name="Google Shape;63;p3"/>
          <p:cNvGrpSpPr/>
          <p:nvPr/>
        </p:nvGrpSpPr>
        <p:grpSpPr>
          <a:xfrm>
            <a:off x="6775084" y="2904008"/>
            <a:ext cx="2186148" cy="2239500"/>
            <a:chOff x="6775084" y="2904008"/>
            <a:chExt cx="2186148" cy="2239500"/>
          </a:xfrm>
        </p:grpSpPr>
        <p:grpSp>
          <p:nvGrpSpPr>
            <p:cNvPr id="64" name="Google Shape;64;p3"/>
            <p:cNvGrpSpPr/>
            <p:nvPr/>
          </p:nvGrpSpPr>
          <p:grpSpPr>
            <a:xfrm>
              <a:off x="6775084" y="4253708"/>
              <a:ext cx="409500" cy="889800"/>
              <a:chOff x="6775084" y="4253708"/>
              <a:chExt cx="409500" cy="889800"/>
            </a:xfrm>
          </p:grpSpPr>
          <p:sp>
            <p:nvSpPr>
              <p:cNvPr id="65" name="Google Shape;65;p3"/>
              <p:cNvSpPr/>
              <p:nvPr/>
            </p:nvSpPr>
            <p:spPr>
              <a:xfrm>
                <a:off x="6775084" y="4253708"/>
                <a:ext cx="409500" cy="889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6775084" y="4703408"/>
                <a:ext cx="409500" cy="4401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7" name="Google Shape;67;p3"/>
            <p:cNvGrpSpPr/>
            <p:nvPr/>
          </p:nvGrpSpPr>
          <p:grpSpPr>
            <a:xfrm>
              <a:off x="7367299" y="3804008"/>
              <a:ext cx="409500" cy="1339500"/>
              <a:chOff x="7367299" y="3804008"/>
              <a:chExt cx="409500" cy="1339500"/>
            </a:xfrm>
          </p:grpSpPr>
          <p:sp>
            <p:nvSpPr>
              <p:cNvPr id="68" name="Google Shape;68;p3"/>
              <p:cNvSpPr/>
              <p:nvPr/>
            </p:nvSpPr>
            <p:spPr>
              <a:xfrm>
                <a:off x="7367299" y="4253708"/>
                <a:ext cx="409500" cy="889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3"/>
              <p:cNvSpPr/>
              <p:nvPr/>
            </p:nvSpPr>
            <p:spPr>
              <a:xfrm>
                <a:off x="7367299" y="3804008"/>
                <a:ext cx="409500" cy="133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3"/>
              <p:cNvSpPr/>
              <p:nvPr/>
            </p:nvSpPr>
            <p:spPr>
              <a:xfrm>
                <a:off x="7367299" y="4703408"/>
                <a:ext cx="409500" cy="4401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1" name="Google Shape;71;p3"/>
            <p:cNvGrpSpPr/>
            <p:nvPr/>
          </p:nvGrpSpPr>
          <p:grpSpPr>
            <a:xfrm>
              <a:off x="7959516" y="3354008"/>
              <a:ext cx="409500" cy="1789500"/>
              <a:chOff x="7959516" y="3354008"/>
              <a:chExt cx="409500" cy="1789500"/>
            </a:xfrm>
          </p:grpSpPr>
          <p:sp>
            <p:nvSpPr>
              <p:cNvPr id="72" name="Google Shape;72;p3"/>
              <p:cNvSpPr/>
              <p:nvPr/>
            </p:nvSpPr>
            <p:spPr>
              <a:xfrm>
                <a:off x="7959516" y="4253708"/>
                <a:ext cx="409500" cy="889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7959516" y="3354008"/>
                <a:ext cx="409500" cy="178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7959516" y="3804008"/>
                <a:ext cx="409500" cy="133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7959516" y="4703408"/>
                <a:ext cx="409500" cy="4401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6" name="Google Shape;76;p3"/>
            <p:cNvGrpSpPr/>
            <p:nvPr/>
          </p:nvGrpSpPr>
          <p:grpSpPr>
            <a:xfrm>
              <a:off x="8551731" y="2904008"/>
              <a:ext cx="409500" cy="2239500"/>
              <a:chOff x="8551731" y="2904008"/>
              <a:chExt cx="409500" cy="2239500"/>
            </a:xfrm>
          </p:grpSpPr>
          <p:sp>
            <p:nvSpPr>
              <p:cNvPr id="77" name="Google Shape;77;p3"/>
              <p:cNvSpPr/>
              <p:nvPr/>
            </p:nvSpPr>
            <p:spPr>
              <a:xfrm>
                <a:off x="8551731" y="4253708"/>
                <a:ext cx="409500" cy="889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8551731" y="3354008"/>
                <a:ext cx="409500" cy="178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8551731" y="3804008"/>
                <a:ext cx="409500" cy="133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8551731" y="2904008"/>
                <a:ext cx="409500" cy="223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3"/>
              <p:cNvSpPr/>
              <p:nvPr/>
            </p:nvSpPr>
            <p:spPr>
              <a:xfrm>
                <a:off x="8551731" y="4703408"/>
                <a:ext cx="409500" cy="4401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2" name="Google Shape;82;p3"/>
          <p:cNvSpPr txBox="1">
            <a:spLocks noGrp="1"/>
          </p:cNvSpPr>
          <p:nvPr>
            <p:ph type="title"/>
          </p:nvPr>
        </p:nvSpPr>
        <p:spPr>
          <a:xfrm>
            <a:off x="824000" y="1613825"/>
            <a:ext cx="5857800" cy="187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3" name="Google Shape;83;p3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oogle Shape;85;p4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86" name="Google Shape;86;p4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4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" name="Google Shape;88;p4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4"/>
          <p:cNvSpPr txBox="1">
            <a:spLocks noGrp="1"/>
          </p:cNvSpPr>
          <p:nvPr>
            <p:ph type="body" idx="1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90" name="Google Shape;90;p4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5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93" name="Google Shape;93;p5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5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" name="Google Shape;95;p5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5"/>
          <p:cNvSpPr txBox="1">
            <a:spLocks noGrp="1"/>
          </p:cNvSpPr>
          <p:nvPr>
            <p:ph type="body" idx="1"/>
          </p:nvPr>
        </p:nvSpPr>
        <p:spPr>
          <a:xfrm>
            <a:off x="1303800" y="1990050"/>
            <a:ext cx="3430500" cy="25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97" name="Google Shape;97;p5"/>
          <p:cNvSpPr txBox="1">
            <a:spLocks noGrp="1"/>
          </p:cNvSpPr>
          <p:nvPr>
            <p:ph type="body" idx="2"/>
          </p:nvPr>
        </p:nvSpPr>
        <p:spPr>
          <a:xfrm>
            <a:off x="4903650" y="1990050"/>
            <a:ext cx="3430500" cy="25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98" name="Google Shape;98;p5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6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101" name="Google Shape;101;p6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6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" name="Google Shape;103;p6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6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7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107" name="Google Shape;107;p7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7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9" name="Google Shape;109;p7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3312000" cy="15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7"/>
          <p:cNvSpPr txBox="1">
            <a:spLocks noGrp="1"/>
          </p:cNvSpPr>
          <p:nvPr>
            <p:ph type="body" idx="1"/>
          </p:nvPr>
        </p:nvSpPr>
        <p:spPr>
          <a:xfrm>
            <a:off x="1303800" y="2309675"/>
            <a:ext cx="3312000" cy="222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11" name="Google Shape;111;p7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dk1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Google Shape;113;p8"/>
          <p:cNvGrpSpPr/>
          <p:nvPr/>
        </p:nvGrpSpPr>
        <p:grpSpPr>
          <a:xfrm>
            <a:off x="6866714" y="1306"/>
            <a:ext cx="2267451" cy="2601690"/>
            <a:chOff x="6790514" y="1306"/>
            <a:chExt cx="2267451" cy="2601690"/>
          </a:xfrm>
        </p:grpSpPr>
        <p:grpSp>
          <p:nvGrpSpPr>
            <p:cNvPr id="114" name="Google Shape;114;p8"/>
            <p:cNvGrpSpPr/>
            <p:nvPr/>
          </p:nvGrpSpPr>
          <p:grpSpPr>
            <a:xfrm>
              <a:off x="7067465" y="1306"/>
              <a:ext cx="1990500" cy="1990200"/>
              <a:chOff x="7067465" y="1306"/>
              <a:chExt cx="1990500" cy="1990200"/>
            </a:xfrm>
          </p:grpSpPr>
          <p:sp>
            <p:nvSpPr>
              <p:cNvPr id="115" name="Google Shape;115;p8"/>
              <p:cNvSpPr/>
              <p:nvPr/>
            </p:nvSpPr>
            <p:spPr>
              <a:xfrm rot="-8648551">
                <a:off x="7594313" y="527721"/>
                <a:ext cx="937226" cy="937226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8"/>
              <p:cNvSpPr/>
              <p:nvPr/>
            </p:nvSpPr>
            <p:spPr>
              <a:xfrm rot="-8648551">
                <a:off x="7594313" y="527721"/>
                <a:ext cx="937226" cy="937226"/>
              </a:xfrm>
              <a:prstGeom prst="pie">
                <a:avLst>
                  <a:gd name="adj1" fmla="val 19376841"/>
                  <a:gd name="adj2" fmla="val 12313574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8"/>
              <p:cNvSpPr/>
              <p:nvPr/>
            </p:nvSpPr>
            <p:spPr>
              <a:xfrm rot="-8649154">
                <a:off x="7349891" y="283705"/>
                <a:ext cx="1425647" cy="1425404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8" name="Google Shape;118;p8"/>
            <p:cNvGrpSpPr/>
            <p:nvPr/>
          </p:nvGrpSpPr>
          <p:grpSpPr>
            <a:xfrm>
              <a:off x="8207126" y="1807996"/>
              <a:ext cx="795000" cy="795000"/>
              <a:chOff x="8207126" y="1807996"/>
              <a:chExt cx="795000" cy="795000"/>
            </a:xfrm>
          </p:grpSpPr>
          <p:sp>
            <p:nvSpPr>
              <p:cNvPr id="119" name="Google Shape;119;p8"/>
              <p:cNvSpPr/>
              <p:nvPr/>
            </p:nvSpPr>
            <p:spPr>
              <a:xfrm rot="2152054">
                <a:off x="8319942" y="1920813"/>
                <a:ext cx="569367" cy="569367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8"/>
              <p:cNvSpPr/>
              <p:nvPr/>
            </p:nvSpPr>
            <p:spPr>
              <a:xfrm rot="2150259">
                <a:off x="8408218" y="2008610"/>
                <a:ext cx="393004" cy="393004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8"/>
              <p:cNvSpPr/>
              <p:nvPr/>
            </p:nvSpPr>
            <p:spPr>
              <a:xfrm rot="2150259">
                <a:off x="8408218" y="2008610"/>
                <a:ext cx="393004" cy="393004"/>
              </a:xfrm>
              <a:prstGeom prst="pie">
                <a:avLst>
                  <a:gd name="adj1" fmla="val 5699893"/>
                  <a:gd name="adj2" fmla="val 12313574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2" name="Google Shape;122;p8"/>
            <p:cNvGrpSpPr/>
            <p:nvPr/>
          </p:nvGrpSpPr>
          <p:grpSpPr>
            <a:xfrm>
              <a:off x="6790514" y="118857"/>
              <a:ext cx="548700" cy="548700"/>
              <a:chOff x="6790514" y="118857"/>
              <a:chExt cx="548700" cy="548700"/>
            </a:xfrm>
          </p:grpSpPr>
          <p:sp>
            <p:nvSpPr>
              <p:cNvPr id="123" name="Google Shape;123;p8"/>
              <p:cNvSpPr/>
              <p:nvPr/>
            </p:nvSpPr>
            <p:spPr>
              <a:xfrm rot="2150259">
                <a:off x="6868362" y="196705"/>
                <a:ext cx="393004" cy="393004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8"/>
              <p:cNvSpPr/>
              <p:nvPr/>
            </p:nvSpPr>
            <p:spPr>
              <a:xfrm rot="2150259">
                <a:off x="6868362" y="196705"/>
                <a:ext cx="393004" cy="393004"/>
              </a:xfrm>
              <a:prstGeom prst="pie">
                <a:avLst>
                  <a:gd name="adj1" fmla="val 5699893"/>
                  <a:gd name="adj2" fmla="val 12313574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5" name="Google Shape;125;p8"/>
          <p:cNvSpPr txBox="1">
            <a:spLocks noGrp="1"/>
          </p:cNvSpPr>
          <p:nvPr>
            <p:ph type="title"/>
          </p:nvPr>
        </p:nvSpPr>
        <p:spPr>
          <a:xfrm>
            <a:off x="824000" y="763600"/>
            <a:ext cx="5857800" cy="357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8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" name="Google Shape;128;p9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129" name="Google Shape;129;p9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9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" name="Google Shape;131;p9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3430500" cy="19902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9"/>
          <p:cNvSpPr txBox="1">
            <a:spLocks noGrp="1"/>
          </p:cNvSpPr>
          <p:nvPr>
            <p:ph type="subTitle" idx="1"/>
          </p:nvPr>
        </p:nvSpPr>
        <p:spPr>
          <a:xfrm>
            <a:off x="1303800" y="2743203"/>
            <a:ext cx="3430500" cy="7260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3" name="Google Shape;133;p9"/>
          <p:cNvSpPr txBox="1">
            <a:spLocks noGrp="1"/>
          </p:cNvSpPr>
          <p:nvPr>
            <p:ph type="body" idx="2"/>
          </p:nvPr>
        </p:nvSpPr>
        <p:spPr>
          <a:xfrm>
            <a:off x="4903700" y="661000"/>
            <a:ext cx="3430500" cy="38706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34" name="Google Shape;134;p9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oogle Shape;136;p10"/>
          <p:cNvGrpSpPr/>
          <p:nvPr/>
        </p:nvGrpSpPr>
        <p:grpSpPr>
          <a:xfrm>
            <a:off x="713373" y="3847119"/>
            <a:ext cx="825392" cy="825392"/>
            <a:chOff x="348199" y="179450"/>
            <a:chExt cx="1116300" cy="1116300"/>
          </a:xfrm>
        </p:grpSpPr>
        <p:sp>
          <p:nvSpPr>
            <p:cNvPr id="137" name="Google Shape;137;p10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0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9" name="Google Shape;139;p10"/>
          <p:cNvSpPr txBox="1">
            <a:spLocks noGrp="1"/>
          </p:cNvSpPr>
          <p:nvPr>
            <p:ph type="body" idx="1"/>
          </p:nvPr>
        </p:nvSpPr>
        <p:spPr>
          <a:xfrm>
            <a:off x="1303800" y="4138975"/>
            <a:ext cx="5843100" cy="5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140" name="Google Shape;140;p10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omentum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"/>
              <a:buChar char="●"/>
              <a:defRPr sz="13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 spd="med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17" Type="http://schemas.openxmlformats.org/officeDocument/2006/relationships/image" Target="../media/image84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8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5" Type="http://schemas.openxmlformats.org/officeDocument/2006/relationships/image" Target="../media/image82.pn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Relationship Id="rId14" Type="http://schemas.openxmlformats.org/officeDocument/2006/relationships/image" Target="../media/image8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122.png"/><Relationship Id="rId7" Type="http://schemas.openxmlformats.org/officeDocument/2006/relationships/image" Target="../media/image12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image" Target="../media/image130.png"/><Relationship Id="rId7" Type="http://schemas.openxmlformats.org/officeDocument/2006/relationships/image" Target="../media/image13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6.png"/><Relationship Id="rId4" Type="http://schemas.openxmlformats.org/officeDocument/2006/relationships/image" Target="../media/image15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9.png"/><Relationship Id="rId4" Type="http://schemas.openxmlformats.org/officeDocument/2006/relationships/image" Target="../media/image15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7" Type="http://schemas.openxmlformats.org/officeDocument/2006/relationships/image" Target="../media/image16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3.png"/><Relationship Id="rId5" Type="http://schemas.openxmlformats.org/officeDocument/2006/relationships/image" Target="../media/image162.png"/><Relationship Id="rId4" Type="http://schemas.openxmlformats.org/officeDocument/2006/relationships/image" Target="../media/image16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7" Type="http://schemas.openxmlformats.org/officeDocument/2006/relationships/image" Target="../media/image17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0.png"/><Relationship Id="rId5" Type="http://schemas.openxmlformats.org/officeDocument/2006/relationships/image" Target="../media/image169.png"/><Relationship Id="rId4" Type="http://schemas.openxmlformats.org/officeDocument/2006/relationships/image" Target="../media/image16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7" Type="http://schemas.openxmlformats.org/officeDocument/2006/relationships/image" Target="../media/image17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5.png"/><Relationship Id="rId5" Type="http://schemas.openxmlformats.org/officeDocument/2006/relationships/image" Target="../media/image174.png"/><Relationship Id="rId4" Type="http://schemas.openxmlformats.org/officeDocument/2006/relationships/image" Target="../media/image17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BB7B"/>
        </a:solidFill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10800" y="554925"/>
            <a:ext cx="2849225" cy="254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13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64800"/>
            <a:ext cx="5592499" cy="3478699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13"/>
          <p:cNvSpPr txBox="1"/>
          <p:nvPr/>
        </p:nvSpPr>
        <p:spPr>
          <a:xfrm>
            <a:off x="198850" y="308125"/>
            <a:ext cx="5217900" cy="8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100" b="1">
                <a:latin typeface="Nunito"/>
                <a:ea typeface="Nunito"/>
                <a:cs typeface="Nunito"/>
                <a:sym typeface="Nunito"/>
              </a:rPr>
              <a:t>Class of 2022- 2023</a:t>
            </a:r>
            <a:endParaRPr sz="4100" b="1"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BB7B"/>
        </a:solidFill>
        <a:effectLst/>
      </p:bgPr>
    </p:bg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Google Shape;348;p22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6825" y="213775"/>
            <a:ext cx="7290350" cy="471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BB7B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23"/>
          <p:cNvSpPr txBox="1"/>
          <p:nvPr/>
        </p:nvSpPr>
        <p:spPr>
          <a:xfrm>
            <a:off x="169025" y="0"/>
            <a:ext cx="5217900" cy="8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100" b="1">
                <a:latin typeface="Nunito"/>
                <a:ea typeface="Nunito"/>
                <a:cs typeface="Nunito"/>
                <a:sym typeface="Nunito"/>
              </a:rPr>
              <a:t>Harvest</a:t>
            </a:r>
            <a:endParaRPr sz="4100" b="1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354" name="Google Shape;354;p23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127" t="18539" r="22277" b="15436"/>
          <a:stretch/>
        </p:blipFill>
        <p:spPr>
          <a:xfrm>
            <a:off x="1525675" y="677225"/>
            <a:ext cx="6366000" cy="4252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BB7B"/>
        </a:solidFill>
        <a:effectLst/>
      </p:bgPr>
    </p:bg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24"/>
          <p:cNvSpPr txBox="1"/>
          <p:nvPr/>
        </p:nvSpPr>
        <p:spPr>
          <a:xfrm>
            <a:off x="0" y="102725"/>
            <a:ext cx="6869400" cy="8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100" b="1">
                <a:latin typeface="Nunito"/>
                <a:ea typeface="Nunito"/>
                <a:cs typeface="Nunito"/>
                <a:sym typeface="Nunito"/>
              </a:rPr>
              <a:t>Bonfire and Fire Safety </a:t>
            </a:r>
            <a:endParaRPr sz="4100" b="1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360" name="Google Shape;360;p24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42" y="994025"/>
            <a:ext cx="5230057" cy="3922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BB7B"/>
        </a:solidFill>
        <a:effectLst/>
      </p:bgPr>
    </p:bg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Google Shape;365;p25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600" y="218675"/>
            <a:ext cx="4355525" cy="326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25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84475" y="367775"/>
            <a:ext cx="3735974" cy="2087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25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475" y="3581300"/>
            <a:ext cx="2951923" cy="148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25"/>
          <p:cNvPicPr preferRelativeResize="0"/>
          <p:nvPr/>
        </p:nvPicPr>
        <p:blipFill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3325" y="2571749"/>
            <a:ext cx="3178268" cy="2383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BB7B"/>
        </a:solidFill>
        <a:effectLst/>
      </p:bgPr>
    </p:bg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Google Shape;373;p26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200" y="337925"/>
            <a:ext cx="3053800" cy="4071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26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4875" y="202275"/>
            <a:ext cx="2490601" cy="2110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26"/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8400" y="2464699"/>
            <a:ext cx="3368535" cy="2526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26"/>
          <p:cNvPicPr preferRelativeResize="0"/>
          <p:nvPr/>
        </p:nvPicPr>
        <p:blipFill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8750" y="202275"/>
            <a:ext cx="2813376" cy="2110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26"/>
          <p:cNvPicPr preferRelativeResize="0"/>
          <p:nvPr/>
        </p:nvPicPr>
        <p:blipFill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9325" y="2798774"/>
            <a:ext cx="2147850" cy="1610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BB7B"/>
        </a:solidFill>
        <a:effectLst/>
      </p:bgPr>
    </p:bg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Google Shape;382;p27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7550" y="193875"/>
            <a:ext cx="6708900" cy="475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BB7B"/>
        </a:solidFill>
        <a:effectLst/>
      </p:bgPr>
    </p:bg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Google Shape;387;p28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325" y="238000"/>
            <a:ext cx="2178324" cy="290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28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91775" y="3006575"/>
            <a:ext cx="2178324" cy="1923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28"/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4199" y="152400"/>
            <a:ext cx="3629025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28"/>
          <p:cNvPicPr preferRelativeResize="0"/>
          <p:nvPr/>
        </p:nvPicPr>
        <p:blipFill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1774" y="152400"/>
            <a:ext cx="1979124" cy="2638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28"/>
          <p:cNvPicPr preferRelativeResize="0"/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325" y="3286378"/>
            <a:ext cx="2178324" cy="1704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BB7B"/>
        </a:solidFill>
        <a:effectLst/>
      </p:bgPr>
    </p:bg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" name="Google Shape;396;p29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225" y="203225"/>
            <a:ext cx="1845343" cy="2460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29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375" y="2805123"/>
            <a:ext cx="1673050" cy="2230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29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03648" y="203225"/>
            <a:ext cx="2417950" cy="2460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29"/>
          <p:cNvPicPr preferRelativeResize="0"/>
          <p:nvPr/>
        </p:nvPicPr>
        <p:blipFill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8267" y="264200"/>
            <a:ext cx="3349507" cy="446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29"/>
          <p:cNvPicPr preferRelativeResize="0"/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54475" y="2748500"/>
            <a:ext cx="2074575" cy="2343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BB7B"/>
        </a:solidFill>
        <a:effectLst/>
      </p:bgPr>
    </p:bg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30"/>
          <p:cNvSpPr txBox="1"/>
          <p:nvPr/>
        </p:nvSpPr>
        <p:spPr>
          <a:xfrm>
            <a:off x="0" y="76200"/>
            <a:ext cx="6869400" cy="8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100" b="1">
                <a:latin typeface="Nunito"/>
                <a:ea typeface="Nunito"/>
                <a:cs typeface="Nunito"/>
                <a:sym typeface="Nunito"/>
              </a:rPr>
              <a:t>Children in Need </a:t>
            </a:r>
            <a:endParaRPr sz="4100" b="1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406" name="Google Shape;406;p30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4750" y="967500"/>
            <a:ext cx="1371450" cy="140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30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00" y="1381550"/>
            <a:ext cx="5446051" cy="3578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30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96200" y="2513196"/>
            <a:ext cx="1568726" cy="24464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BB7B"/>
        </a:solidFill>
        <a:effectLst/>
      </p:bgPr>
    </p:bg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31"/>
          <p:cNvSpPr txBox="1"/>
          <p:nvPr/>
        </p:nvSpPr>
        <p:spPr>
          <a:xfrm>
            <a:off x="89450" y="76200"/>
            <a:ext cx="6869400" cy="8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100" b="1">
                <a:latin typeface="Nunito"/>
                <a:ea typeface="Nunito"/>
                <a:cs typeface="Nunito"/>
                <a:sym typeface="Nunito"/>
              </a:rPr>
              <a:t>Diwali</a:t>
            </a:r>
            <a:endParaRPr sz="4100" b="1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414" name="Google Shape;414;p31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0250" y="3397925"/>
            <a:ext cx="2488950" cy="155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31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3575" y="76197"/>
            <a:ext cx="2217900" cy="138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31"/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6275" y="142324"/>
            <a:ext cx="2863974" cy="179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31"/>
          <p:cNvPicPr preferRelativeResize="0"/>
          <p:nvPr/>
        </p:nvPicPr>
        <p:blipFill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3575" y="1681688"/>
            <a:ext cx="2217900" cy="1386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31"/>
          <p:cNvPicPr preferRelativeResize="0"/>
          <p:nvPr/>
        </p:nvPicPr>
        <p:blipFill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1599" y="2191575"/>
            <a:ext cx="2833321" cy="1770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31"/>
          <p:cNvPicPr preferRelativeResize="0"/>
          <p:nvPr/>
        </p:nvPicPr>
        <p:blipFill>
          <a:blip r:embed="rId8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810975"/>
            <a:ext cx="3322150" cy="207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31"/>
          <p:cNvPicPr preferRelativeResize="0"/>
          <p:nvPr/>
        </p:nvPicPr>
        <p:blipFill rotWithShape="1">
          <a:blip r:embed="rId9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875" y="3067876"/>
            <a:ext cx="2217901" cy="1844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BB7B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4"/>
          <p:cNvSpPr txBox="1"/>
          <p:nvPr/>
        </p:nvSpPr>
        <p:spPr>
          <a:xfrm>
            <a:off x="79575" y="114325"/>
            <a:ext cx="5217900" cy="8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100" b="1">
                <a:latin typeface="Nunito"/>
                <a:ea typeface="Nunito"/>
                <a:cs typeface="Nunito"/>
                <a:sym typeface="Nunito"/>
              </a:rPr>
              <a:t>Our First Week </a:t>
            </a:r>
            <a:endParaRPr sz="4100" b="1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85" name="Google Shape;285;p14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425" y="1128075"/>
            <a:ext cx="1714502" cy="2459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14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16425" y="216175"/>
            <a:ext cx="1714502" cy="235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14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13325" y="2845950"/>
            <a:ext cx="1520698" cy="203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14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20550" y="2854469"/>
            <a:ext cx="1520702" cy="2013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14"/>
          <p:cNvPicPr preferRelativeResize="0"/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90375" y="2793075"/>
            <a:ext cx="2758099" cy="2136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14"/>
          <p:cNvPicPr preferRelativeResize="0"/>
          <p:nvPr/>
        </p:nvPicPr>
        <p:blipFill rotWithShape="1">
          <a:blip r:embed="rId8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7975" y="163987"/>
            <a:ext cx="1847746" cy="2459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BB7B"/>
        </a:solidFill>
        <a:effectLst/>
      </p:bgPr>
    </p:bg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" name="Google Shape;425;p32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550" y="152400"/>
            <a:ext cx="7741921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BB7B"/>
        </a:solidFill>
        <a:effectLst/>
      </p:bgPr>
    </p:bg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33"/>
          <p:cNvSpPr txBox="1"/>
          <p:nvPr/>
        </p:nvSpPr>
        <p:spPr>
          <a:xfrm>
            <a:off x="213775" y="0"/>
            <a:ext cx="5217900" cy="8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100" b="1">
                <a:latin typeface="Nunito"/>
                <a:ea typeface="Nunito"/>
                <a:cs typeface="Nunito"/>
                <a:sym typeface="Nunito"/>
              </a:rPr>
              <a:t>Our Nativity</a:t>
            </a:r>
            <a:endParaRPr sz="4100" b="1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431" name="Google Shape;431;p33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357" t="19221" r="24082" b="17611"/>
          <a:stretch/>
        </p:blipFill>
        <p:spPr>
          <a:xfrm>
            <a:off x="1585250" y="760450"/>
            <a:ext cx="6351557" cy="4293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BB7B"/>
        </a:solidFill>
        <a:effectLst/>
      </p:bgPr>
    </p:bg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34"/>
          <p:cNvSpPr txBox="1"/>
          <p:nvPr/>
        </p:nvSpPr>
        <p:spPr>
          <a:xfrm>
            <a:off x="213775" y="0"/>
            <a:ext cx="5217900" cy="8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100" b="1">
                <a:latin typeface="Nunito"/>
                <a:ea typeface="Nunito"/>
                <a:cs typeface="Nunito"/>
                <a:sym typeface="Nunito"/>
              </a:rPr>
              <a:t>Christingle Service </a:t>
            </a:r>
            <a:endParaRPr sz="4100" b="1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437" name="Google Shape;437;p34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775" y="849900"/>
            <a:ext cx="4275451" cy="2783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34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3397" y="1863700"/>
            <a:ext cx="4275456" cy="3011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BB7B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35"/>
          <p:cNvSpPr txBox="1"/>
          <p:nvPr/>
        </p:nvSpPr>
        <p:spPr>
          <a:xfrm>
            <a:off x="0" y="102725"/>
            <a:ext cx="6869400" cy="8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100" b="1">
                <a:latin typeface="Nunito"/>
                <a:ea typeface="Nunito"/>
                <a:cs typeface="Nunito"/>
                <a:sym typeface="Nunito"/>
              </a:rPr>
              <a:t>We had an exciting visitor!</a:t>
            </a:r>
            <a:endParaRPr sz="4100" b="1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444" name="Google Shape;444;p35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694" t="18912" r="22974" b="15941"/>
          <a:stretch/>
        </p:blipFill>
        <p:spPr>
          <a:xfrm>
            <a:off x="1515713" y="831850"/>
            <a:ext cx="6112574" cy="4200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BB7B"/>
        </a:solidFill>
        <a:effectLst/>
      </p:bgPr>
    </p:bg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36"/>
          <p:cNvSpPr txBox="1"/>
          <p:nvPr/>
        </p:nvSpPr>
        <p:spPr>
          <a:xfrm>
            <a:off x="0" y="102725"/>
            <a:ext cx="8577600" cy="14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100" b="1">
                <a:latin typeface="Nunito"/>
                <a:ea typeface="Nunito"/>
                <a:cs typeface="Nunito"/>
                <a:sym typeface="Nunito"/>
              </a:rPr>
              <a:t>Christmas Jumper Day and Christmas dinner. </a:t>
            </a:r>
            <a:endParaRPr sz="4100" b="1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450" name="Google Shape;450;p3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325" y="1550500"/>
            <a:ext cx="1215950" cy="1830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36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29650" y="1536450"/>
            <a:ext cx="1356701" cy="1858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36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0725" y="1550500"/>
            <a:ext cx="1215950" cy="1830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36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11049" y="1565086"/>
            <a:ext cx="1215950" cy="1801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36"/>
          <p:cNvPicPr preferRelativeResize="0"/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31375" y="1601839"/>
            <a:ext cx="1215950" cy="1727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36"/>
          <p:cNvPicPr preferRelativeResize="0"/>
          <p:nvPr/>
        </p:nvPicPr>
        <p:blipFill rotWithShape="1">
          <a:blip r:embed="rId8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10400" y="82276"/>
            <a:ext cx="972451" cy="1633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36"/>
          <p:cNvPicPr preferRelativeResize="0"/>
          <p:nvPr/>
        </p:nvPicPr>
        <p:blipFill rotWithShape="1">
          <a:blip r:embed="rId9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45925" y="29562"/>
            <a:ext cx="1089802" cy="1604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36"/>
          <p:cNvPicPr preferRelativeResize="0"/>
          <p:nvPr/>
        </p:nvPicPr>
        <p:blipFill rotWithShape="1">
          <a:blip r:embed="rId10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075" y="3521097"/>
            <a:ext cx="972451" cy="1622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36"/>
          <p:cNvPicPr preferRelativeResize="0"/>
          <p:nvPr/>
        </p:nvPicPr>
        <p:blipFill rotWithShape="1">
          <a:blip r:embed="rId11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25275" y="3569308"/>
            <a:ext cx="1089802" cy="1596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36"/>
          <p:cNvPicPr preferRelativeResize="0"/>
          <p:nvPr/>
        </p:nvPicPr>
        <p:blipFill rotWithShape="1">
          <a:blip r:embed="rId1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6825" y="3534126"/>
            <a:ext cx="1089802" cy="166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36"/>
          <p:cNvPicPr preferRelativeResize="0"/>
          <p:nvPr/>
        </p:nvPicPr>
        <p:blipFill rotWithShape="1">
          <a:blip r:embed="rId1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48375" y="3478008"/>
            <a:ext cx="1089802" cy="1778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36"/>
          <p:cNvPicPr preferRelativeResize="0"/>
          <p:nvPr/>
        </p:nvPicPr>
        <p:blipFill rotWithShape="1">
          <a:blip r:embed="rId1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7825" y="3519058"/>
            <a:ext cx="1215950" cy="1626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36"/>
          <p:cNvPicPr preferRelativeResize="0"/>
          <p:nvPr/>
        </p:nvPicPr>
        <p:blipFill rotWithShape="1">
          <a:blip r:embed="rId1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4974" y="1743860"/>
            <a:ext cx="1215950" cy="1623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36"/>
          <p:cNvPicPr preferRelativeResize="0"/>
          <p:nvPr/>
        </p:nvPicPr>
        <p:blipFill rotWithShape="1">
          <a:blip r:embed="rId1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3425" y="3606400"/>
            <a:ext cx="1089802" cy="1522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36"/>
          <p:cNvPicPr preferRelativeResize="0"/>
          <p:nvPr/>
        </p:nvPicPr>
        <p:blipFill rotWithShape="1">
          <a:blip r:embed="rId1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84975" y="3478008"/>
            <a:ext cx="1293850" cy="16984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BB7B"/>
        </a:solidFill>
        <a:effectLst/>
      </p:bgPr>
    </p:bg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9" name="Google Shape;469;p37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300" y="1468500"/>
            <a:ext cx="1646798" cy="2206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37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28200" y="1349238"/>
            <a:ext cx="1490875" cy="2445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37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1171" y="1430625"/>
            <a:ext cx="1677130" cy="228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37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95300" y="1444400"/>
            <a:ext cx="1490875" cy="2178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37"/>
          <p:cNvPicPr preferRelativeResize="0"/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40400" y="1430625"/>
            <a:ext cx="1583467" cy="2206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BB7B"/>
        </a:solidFill>
        <a:effectLst/>
      </p:bgPr>
    </p:bg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38"/>
          <p:cNvSpPr txBox="1"/>
          <p:nvPr/>
        </p:nvSpPr>
        <p:spPr>
          <a:xfrm>
            <a:off x="268350" y="87825"/>
            <a:ext cx="6869400" cy="8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100" b="1">
                <a:latin typeface="Nunito"/>
                <a:ea typeface="Nunito"/>
                <a:cs typeface="Nunito"/>
                <a:sym typeface="Nunito"/>
              </a:rPr>
              <a:t>French Day</a:t>
            </a:r>
            <a:endParaRPr sz="4100" b="1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479" name="Google Shape;479;p38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07700" y="2040900"/>
            <a:ext cx="1959475" cy="2948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38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0575" y="1113175"/>
            <a:ext cx="2527675" cy="387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p38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29550" y="2571750"/>
            <a:ext cx="3096854" cy="228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38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41388" y="238475"/>
            <a:ext cx="2873174" cy="1963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BB7B"/>
        </a:solidFill>
        <a:effectLst/>
      </p:bgPr>
    </p:bg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39"/>
          <p:cNvSpPr txBox="1"/>
          <p:nvPr/>
        </p:nvSpPr>
        <p:spPr>
          <a:xfrm>
            <a:off x="268350" y="0"/>
            <a:ext cx="6869400" cy="8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100" b="1">
                <a:latin typeface="Nunito"/>
                <a:ea typeface="Nunito"/>
                <a:cs typeface="Nunito"/>
                <a:sym typeface="Nunito"/>
              </a:rPr>
              <a:t>Spring Walk </a:t>
            </a:r>
            <a:endParaRPr sz="4100" b="1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488" name="Google Shape;488;p39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840700"/>
            <a:ext cx="2655399" cy="424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39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9335" y="840700"/>
            <a:ext cx="5734050" cy="358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BB7B"/>
        </a:solidFill>
        <a:effectLst/>
      </p:bgPr>
    </p:bg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4" name="Google Shape;494;p40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25" y="349525"/>
            <a:ext cx="3331950" cy="444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40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0150" y="263375"/>
            <a:ext cx="2249700" cy="2999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40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36775" y="152400"/>
            <a:ext cx="2970975" cy="2570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40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26275" y="2933114"/>
            <a:ext cx="3191976" cy="21010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BB7B"/>
        </a:solidFill>
        <a:effectLst/>
      </p:bgPr>
    </p:bg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41"/>
          <p:cNvSpPr txBox="1"/>
          <p:nvPr/>
        </p:nvSpPr>
        <p:spPr>
          <a:xfrm>
            <a:off x="268350" y="0"/>
            <a:ext cx="8741400" cy="100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100" b="1">
                <a:latin typeface="Nunito"/>
                <a:ea typeface="Nunito"/>
                <a:cs typeface="Nunito"/>
                <a:sym typeface="Nunito"/>
              </a:rPr>
              <a:t>Pancake Day</a:t>
            </a:r>
            <a:endParaRPr sz="4100" b="1"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900" b="1">
                <a:latin typeface="Nunito"/>
                <a:ea typeface="Nunito"/>
                <a:cs typeface="Nunito"/>
                <a:sym typeface="Nunito"/>
              </a:rPr>
              <a:t>We made our own delicious pancakes!</a:t>
            </a:r>
            <a:r>
              <a:rPr lang="en-GB" sz="4100" b="1">
                <a:latin typeface="Nunito"/>
                <a:ea typeface="Nunito"/>
                <a:cs typeface="Nunito"/>
                <a:sym typeface="Nunito"/>
              </a:rPr>
              <a:t> </a:t>
            </a:r>
            <a:endParaRPr sz="4100" b="1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503" name="Google Shape;503;p41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350" y="1485900"/>
            <a:ext cx="4295900" cy="322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41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1750" y="1565201"/>
            <a:ext cx="4084449" cy="306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BB7B"/>
        </a:solidFill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Google Shape;295;p15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875" y="129200"/>
            <a:ext cx="2787926" cy="3729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6249" y="1473625"/>
            <a:ext cx="2594126" cy="3381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50113" y="1066032"/>
            <a:ext cx="2243765" cy="34975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BB7B"/>
        </a:solidFill>
        <a:effectLst/>
      </p:bgPr>
    </p:bg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9" name="Google Shape;509;p42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25" y="742950"/>
            <a:ext cx="4572001" cy="3429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42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8924" y="857250"/>
            <a:ext cx="4267200" cy="320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BB7B"/>
        </a:solidFill>
        <a:effectLst/>
      </p:bgPr>
    </p:bg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" name="Google Shape;515;p43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1887"/>
            <a:ext cx="5866299" cy="4399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43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57225" y="173950"/>
            <a:ext cx="2305325" cy="2594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43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28900" y="2917150"/>
            <a:ext cx="1842651" cy="1997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BB7B"/>
        </a:solidFill>
        <a:effectLst/>
      </p:bgPr>
    </p:bg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44"/>
          <p:cNvSpPr txBox="1"/>
          <p:nvPr/>
        </p:nvSpPr>
        <p:spPr>
          <a:xfrm>
            <a:off x="268350" y="87825"/>
            <a:ext cx="8637000" cy="8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100" b="1">
                <a:latin typeface="Nunito"/>
                <a:ea typeface="Nunito"/>
                <a:cs typeface="Nunito"/>
                <a:sym typeface="Nunito"/>
              </a:rPr>
              <a:t>World Book Day</a:t>
            </a:r>
            <a:endParaRPr sz="4100" b="1"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100" b="1"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100" b="1"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100" b="1"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100" b="1"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100" b="1"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100" b="1"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500" b="1">
                <a:latin typeface="Nunito"/>
                <a:ea typeface="Nunito"/>
                <a:cs typeface="Nunito"/>
                <a:sym typeface="Nunito"/>
              </a:rPr>
              <a:t>Can you guess our favourite characters?</a:t>
            </a:r>
            <a:r>
              <a:rPr lang="en-GB" sz="4100" b="1">
                <a:latin typeface="Nunito"/>
                <a:ea typeface="Nunito"/>
                <a:cs typeface="Nunito"/>
                <a:sym typeface="Nunito"/>
              </a:rPr>
              <a:t>  </a:t>
            </a:r>
            <a:endParaRPr sz="4100" b="1"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100" b="1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523" name="Google Shape;523;p44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375" y="886427"/>
            <a:ext cx="1600200" cy="282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44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3700" y="2052400"/>
            <a:ext cx="1351723" cy="2459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44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4550" y="886415"/>
            <a:ext cx="1600200" cy="2530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44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8387" y="2027137"/>
            <a:ext cx="1600200" cy="2510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44"/>
          <p:cNvPicPr preferRelativeResize="0"/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82225" y="159125"/>
            <a:ext cx="1785653" cy="292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BB7B"/>
        </a:solidFill>
        <a:effectLst/>
      </p:bgPr>
    </p:bg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" name="Google Shape;532;p45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325" y="68150"/>
            <a:ext cx="1714498" cy="301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p45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95163" y="2318778"/>
            <a:ext cx="1714498" cy="2655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p45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76775" y="149100"/>
            <a:ext cx="1899773" cy="284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" name="Google Shape;535;p45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9325" y="2379425"/>
            <a:ext cx="1647398" cy="2534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45"/>
          <p:cNvPicPr preferRelativeResize="0"/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45427" y="68150"/>
            <a:ext cx="1595798" cy="2534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BB7B"/>
        </a:solidFill>
        <a:effectLst/>
      </p:bgPr>
    </p:bg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Google Shape;541;p4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050" y="144125"/>
            <a:ext cx="1744301" cy="2996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Google Shape;542;p46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17650" y="1828800"/>
            <a:ext cx="1615973" cy="3175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p46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52925" y="144125"/>
            <a:ext cx="1814774" cy="265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p46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87000" y="2275321"/>
            <a:ext cx="1744301" cy="2729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5" name="Google Shape;545;p46"/>
          <p:cNvPicPr preferRelativeResize="0"/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50600" y="69600"/>
            <a:ext cx="1521624" cy="2255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BB7B"/>
        </a:solidFill>
        <a:effectLst/>
      </p:bgPr>
    </p:bg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0" name="Google Shape;550;p47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250" y="82825"/>
            <a:ext cx="1923226" cy="3130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47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81650" y="2237580"/>
            <a:ext cx="1923226" cy="2766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47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1963" y="144125"/>
            <a:ext cx="1632499" cy="2572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p47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71550" y="2432050"/>
            <a:ext cx="1436702" cy="2572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47"/>
          <p:cNvPicPr preferRelativeResize="0"/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73375" y="82826"/>
            <a:ext cx="1632499" cy="2457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" name="Google Shape;555;p47"/>
          <p:cNvPicPr preferRelativeResize="0"/>
          <p:nvPr/>
        </p:nvPicPr>
        <p:blipFill rotWithShape="1">
          <a:blip r:embed="rId8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8050" y="3354450"/>
            <a:ext cx="1556875" cy="1789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BB7B"/>
        </a:solidFill>
        <a:effectLst/>
      </p:bgPr>
    </p:bg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0" name="Google Shape;560;p48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921" b="2879"/>
          <a:stretch/>
        </p:blipFill>
        <p:spPr>
          <a:xfrm>
            <a:off x="1270550" y="833225"/>
            <a:ext cx="6451599" cy="4171125"/>
          </a:xfrm>
          <a:prstGeom prst="rect">
            <a:avLst/>
          </a:prstGeom>
          <a:noFill/>
          <a:ln>
            <a:noFill/>
          </a:ln>
        </p:spPr>
      </p:pic>
      <p:sp>
        <p:nvSpPr>
          <p:cNvPr id="561" name="Google Shape;561;p48"/>
          <p:cNvSpPr txBox="1"/>
          <p:nvPr/>
        </p:nvSpPr>
        <p:spPr>
          <a:xfrm>
            <a:off x="104350" y="0"/>
            <a:ext cx="6869400" cy="8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100" b="1">
                <a:latin typeface="Nunito"/>
                <a:ea typeface="Nunito"/>
                <a:cs typeface="Nunito"/>
                <a:sym typeface="Nunito"/>
              </a:rPr>
              <a:t>Red Nose Day</a:t>
            </a:r>
            <a:endParaRPr sz="4100" b="1"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BB7B"/>
        </a:solidFill>
        <a:effectLst/>
      </p:bgPr>
    </p:bg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49"/>
          <p:cNvSpPr txBox="1"/>
          <p:nvPr/>
        </p:nvSpPr>
        <p:spPr>
          <a:xfrm>
            <a:off x="149075" y="87825"/>
            <a:ext cx="6869400" cy="8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100" b="1">
                <a:latin typeface="Nunito"/>
                <a:ea typeface="Nunito"/>
                <a:cs typeface="Nunito"/>
                <a:sym typeface="Nunito"/>
              </a:rPr>
              <a:t>We became chick parents! </a:t>
            </a:r>
            <a:endParaRPr sz="4100" b="1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567" name="Google Shape;567;p49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15" t="14974" r="3309" b="9701"/>
          <a:stretch/>
        </p:blipFill>
        <p:spPr>
          <a:xfrm>
            <a:off x="1023738" y="979125"/>
            <a:ext cx="7096525" cy="4042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BB7B"/>
        </a:solidFill>
        <a:effectLst/>
      </p:bgPr>
    </p:bg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2" name="Google Shape;572;p50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150" y="145758"/>
            <a:ext cx="1968525" cy="2638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" name="Google Shape;573;p50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763" y="543825"/>
            <a:ext cx="2064150" cy="2767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" name="Google Shape;574;p50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028"/>
          <a:stretch/>
        </p:blipFill>
        <p:spPr>
          <a:xfrm>
            <a:off x="197150" y="2902200"/>
            <a:ext cx="1968525" cy="202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Google Shape;575;p50"/>
          <p:cNvPicPr preferRelativeResize="0"/>
          <p:nvPr/>
        </p:nvPicPr>
        <p:blipFill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1934800"/>
            <a:ext cx="2064150" cy="2767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Google Shape;576;p50"/>
          <p:cNvPicPr preferRelativeResize="0"/>
          <p:nvPr/>
        </p:nvPicPr>
        <p:blipFill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7595" y="81650"/>
            <a:ext cx="2064156" cy="2767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Google Shape;577;p50"/>
          <p:cNvPicPr preferRelativeResize="0"/>
          <p:nvPr/>
        </p:nvPicPr>
        <p:blipFill rotWithShape="1">
          <a:blip r:embed="rId8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86625" y="3061250"/>
            <a:ext cx="1663975" cy="1948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BB7B"/>
        </a:solidFill>
        <a:effectLst/>
      </p:bgPr>
    </p:bg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2" name="Google Shape;582;p51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" y="188850"/>
            <a:ext cx="3609550" cy="307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Google Shape;583;p51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7500" y="120937"/>
            <a:ext cx="2392350" cy="3207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p51"/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3238" y="1354440"/>
            <a:ext cx="2592963" cy="34759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BB7B"/>
        </a:solidFill>
        <a:effectLst/>
      </p:bgPr>
    </p:bg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p1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975" y="173925"/>
            <a:ext cx="5434373" cy="338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16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43000" y="574900"/>
            <a:ext cx="2758099" cy="4354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BB7B"/>
        </a:solidFill>
        <a:effectLst/>
      </p:bgPr>
    </p:bg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9" name="Google Shape;589;p52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300" y="99400"/>
            <a:ext cx="2208150" cy="296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52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2438" y="2001175"/>
            <a:ext cx="2208150" cy="296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52"/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7575" y="99411"/>
            <a:ext cx="2208150" cy="2960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p52"/>
          <p:cNvPicPr preferRelativeResize="0"/>
          <p:nvPr/>
        </p:nvPicPr>
        <p:blipFill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2725" y="2251450"/>
            <a:ext cx="2021450" cy="2709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BB7B"/>
        </a:solidFill>
        <a:effectLst/>
      </p:bgPr>
    </p:bg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7" name="Google Shape;597;p53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3024187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8" name="Google Shape;598;p53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5978" y="152400"/>
            <a:ext cx="2673625" cy="3564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" name="Google Shape;599;p53"/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8987" y="715350"/>
            <a:ext cx="2784591" cy="37127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BB7B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54"/>
          <p:cNvSpPr txBox="1"/>
          <p:nvPr/>
        </p:nvSpPr>
        <p:spPr>
          <a:xfrm>
            <a:off x="0" y="0"/>
            <a:ext cx="8875500" cy="11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100" b="1">
                <a:latin typeface="Nunito"/>
                <a:ea typeface="Nunito"/>
                <a:cs typeface="Nunito"/>
                <a:sym typeface="Nunito"/>
              </a:rPr>
              <a:t>We watched our caterpillars turn into butterflies. </a:t>
            </a:r>
            <a:endParaRPr sz="4100" b="1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605" name="Google Shape;605;p54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25" y="2276075"/>
            <a:ext cx="3742075" cy="260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" name="Google Shape;606;p54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500" y="1513225"/>
            <a:ext cx="1814513" cy="2419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Google Shape;607;p54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5400000">
            <a:off x="2193700" y="3283776"/>
            <a:ext cx="1538524" cy="1664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08" name="Google Shape;608;p54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3950" y="1513226"/>
            <a:ext cx="1422664" cy="1642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BB7B"/>
        </a:solidFill>
        <a:effectLst/>
      </p:bgPr>
    </p:bg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3" name="Google Shape;613;p55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858" t="20933" r="21109" b="8559"/>
          <a:stretch/>
        </p:blipFill>
        <p:spPr>
          <a:xfrm>
            <a:off x="243500" y="335288"/>
            <a:ext cx="6657974" cy="447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Google Shape;614;p55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0400" y="785200"/>
            <a:ext cx="1961850" cy="3138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BB7B"/>
        </a:solidFill>
        <a:effectLst/>
      </p:bgPr>
    </p:bg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56"/>
          <p:cNvSpPr txBox="1"/>
          <p:nvPr/>
        </p:nvSpPr>
        <p:spPr>
          <a:xfrm>
            <a:off x="163975" y="132550"/>
            <a:ext cx="6869400" cy="8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100" b="1">
                <a:latin typeface="Nunito"/>
                <a:ea typeface="Nunito"/>
                <a:cs typeface="Nunito"/>
                <a:sym typeface="Nunito"/>
              </a:rPr>
              <a:t>The Coronation </a:t>
            </a:r>
            <a:endParaRPr sz="4100" b="1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620" name="Google Shape;620;p56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825" y="935075"/>
            <a:ext cx="5473151" cy="410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p56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1926" y="311550"/>
            <a:ext cx="2859950" cy="3814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BB7B"/>
        </a:solidFill>
        <a:effectLst/>
      </p:bgPr>
    </p:bg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6" name="Google Shape;626;p57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4250" y="107500"/>
            <a:ext cx="2176675" cy="2903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" name="Google Shape;627;p57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50" y="107500"/>
            <a:ext cx="5020925" cy="376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28" name="Google Shape;628;p57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5150" y="2814450"/>
            <a:ext cx="2705731" cy="2329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BB7B"/>
        </a:solidFill>
        <a:effectLst/>
      </p:bgPr>
    </p:bg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3" name="Google Shape;633;p58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72163"/>
            <a:ext cx="2978025" cy="3972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4" name="Google Shape;634;p58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2625" y="152400"/>
            <a:ext cx="2857726" cy="381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5" name="Google Shape;635;p58"/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7799" y="1282264"/>
            <a:ext cx="2817475" cy="37566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BB7B"/>
        </a:solidFill>
        <a:effectLst/>
      </p:bgPr>
    </p:bg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59"/>
          <p:cNvSpPr txBox="1"/>
          <p:nvPr/>
        </p:nvSpPr>
        <p:spPr>
          <a:xfrm>
            <a:off x="268350" y="87825"/>
            <a:ext cx="6869400" cy="8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100" b="1">
                <a:latin typeface="Nunito"/>
                <a:ea typeface="Nunito"/>
                <a:cs typeface="Nunito"/>
                <a:sym typeface="Nunito"/>
              </a:rPr>
              <a:t>Race for Life</a:t>
            </a:r>
            <a:endParaRPr sz="4100" b="1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641" name="Google Shape;641;p59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4875" y="874625"/>
            <a:ext cx="2022799" cy="155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2" name="Google Shape;642;p59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1550" y="3066250"/>
            <a:ext cx="2653752" cy="196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3" name="Google Shape;643;p59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188" y="874626"/>
            <a:ext cx="1762114" cy="2444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4" name="Google Shape;644;p59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3000" y="1515725"/>
            <a:ext cx="2325173" cy="2922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5" name="Google Shape;645;p59"/>
          <p:cNvPicPr preferRelativeResize="0"/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025" y="3183125"/>
            <a:ext cx="1207627" cy="1833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BB7B"/>
        </a:solidFill>
        <a:effectLst/>
      </p:bgPr>
    </p:bg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0" name="Google Shape;650;p60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705" r="18826"/>
          <a:stretch/>
        </p:blipFill>
        <p:spPr>
          <a:xfrm>
            <a:off x="347875" y="280050"/>
            <a:ext cx="3399176" cy="441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1" name="Google Shape;651;p60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45950" y="914475"/>
            <a:ext cx="3817675" cy="3538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BB7B"/>
        </a:solidFill>
        <a:effectLst/>
      </p:bgPr>
    </p:bg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61"/>
          <p:cNvSpPr txBox="1"/>
          <p:nvPr/>
        </p:nvSpPr>
        <p:spPr>
          <a:xfrm>
            <a:off x="268350" y="87825"/>
            <a:ext cx="6869400" cy="8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100" b="1">
                <a:latin typeface="Nunito"/>
                <a:ea typeface="Nunito"/>
                <a:cs typeface="Nunito"/>
                <a:sym typeface="Nunito"/>
              </a:rPr>
              <a:t>Sports Day</a:t>
            </a:r>
            <a:endParaRPr sz="4100" b="1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657" name="Google Shape;657;p61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150" y="979119"/>
            <a:ext cx="2236325" cy="1846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658" name="Google Shape;658;p61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150" y="3003250"/>
            <a:ext cx="2325749" cy="2043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59" name="Google Shape;659;p61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6775" y="87825"/>
            <a:ext cx="3304426" cy="2522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0" name="Google Shape;660;p61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74225" y="2728950"/>
            <a:ext cx="3209520" cy="2317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61" name="Google Shape;661;p61"/>
          <p:cNvPicPr preferRelativeResize="0"/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94625" y="1423750"/>
            <a:ext cx="2649878" cy="2522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BB7B"/>
        </a:solidFill>
        <a:effectLst/>
      </p:bgPr>
    </p:bg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Google Shape;308;p17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500" y="332425"/>
            <a:ext cx="2521225" cy="3361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17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1125" y="2073425"/>
            <a:ext cx="2188251" cy="2917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17"/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1776" y="152400"/>
            <a:ext cx="3839826" cy="23998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BB7B"/>
        </a:solidFill>
        <a:effectLst/>
      </p:bgPr>
    </p:bg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6" name="Google Shape;666;p62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625" y="144125"/>
            <a:ext cx="4666402" cy="3115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67" name="Google Shape;667;p62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60158" y="144125"/>
            <a:ext cx="3681446" cy="2427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68" name="Google Shape;668;p62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625" y="3364400"/>
            <a:ext cx="1827600" cy="1630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62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26275" y="3321787"/>
            <a:ext cx="2293003" cy="1715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62"/>
          <p:cNvPicPr preferRelativeResize="0"/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04450" y="2702500"/>
            <a:ext cx="2594126" cy="229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BB7B"/>
        </a:solidFill>
        <a:effectLst/>
      </p:bgPr>
    </p:bg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63"/>
          <p:cNvSpPr txBox="1"/>
          <p:nvPr/>
        </p:nvSpPr>
        <p:spPr>
          <a:xfrm>
            <a:off x="165600" y="422625"/>
            <a:ext cx="8933400" cy="42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900" b="1">
                <a:latin typeface="Nunito"/>
                <a:ea typeface="Nunito"/>
                <a:cs typeface="Nunito"/>
                <a:sym typeface="Nunito"/>
              </a:rPr>
              <a:t>We have had the best year.</a:t>
            </a:r>
            <a:endParaRPr sz="6900" b="1"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900" b="1"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900" b="1">
                <a:latin typeface="Nunito"/>
                <a:ea typeface="Nunito"/>
                <a:cs typeface="Nunito"/>
                <a:sym typeface="Nunito"/>
              </a:rPr>
              <a:t>Thank you</a:t>
            </a:r>
            <a:r>
              <a:rPr lang="en-GB" sz="4600" b="1">
                <a:latin typeface="Nunito"/>
                <a:ea typeface="Nunito"/>
                <a:cs typeface="Nunito"/>
                <a:sym typeface="Nunito"/>
              </a:rPr>
              <a:t> </a:t>
            </a:r>
            <a:endParaRPr sz="4600" b="1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676" name="Google Shape;676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51919" y="2043950"/>
            <a:ext cx="1791706" cy="1602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BB7B"/>
        </a:solidFill>
        <a:effectLst/>
      </p:bgPr>
    </p:bg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8"/>
          <p:cNvSpPr txBox="1"/>
          <p:nvPr/>
        </p:nvSpPr>
        <p:spPr>
          <a:xfrm>
            <a:off x="134100" y="72900"/>
            <a:ext cx="8875800" cy="138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100" b="1">
                <a:latin typeface="Nunito"/>
                <a:ea typeface="Nunito"/>
                <a:cs typeface="Nunito"/>
                <a:sym typeface="Nunito"/>
              </a:rPr>
              <a:t>We have learnt so many new skills throughout the year. </a:t>
            </a:r>
            <a:endParaRPr sz="4100" b="1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316" name="Google Shape;316;p18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608600"/>
            <a:ext cx="2536875" cy="338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18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1675" y="1608600"/>
            <a:ext cx="2536875" cy="338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18"/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4950" y="1608600"/>
            <a:ext cx="2536875" cy="338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BB7B"/>
        </a:solidFill>
        <a:effectLst/>
      </p:bgPr>
    </p:bg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Google Shape;323;p19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700" y="196650"/>
            <a:ext cx="2813347" cy="228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19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84825" y="2380425"/>
            <a:ext cx="1850448" cy="253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19"/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1325" y="993951"/>
            <a:ext cx="3626624" cy="270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19"/>
          <p:cNvPicPr preferRelativeResize="0"/>
          <p:nvPr/>
        </p:nvPicPr>
        <p:blipFill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75" y="2571750"/>
            <a:ext cx="1516618" cy="2426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BB7B"/>
        </a:solidFill>
        <a:effectLst/>
      </p:bgPr>
    </p:bg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Google Shape;331;p20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250" y="84500"/>
            <a:ext cx="4143749" cy="275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20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0850" y="1933175"/>
            <a:ext cx="4643875" cy="3041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20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8050" y="2917125"/>
            <a:ext cx="1420200" cy="2110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20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6825" y="84500"/>
            <a:ext cx="2615299" cy="1669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BB7B"/>
        </a:solidFill>
        <a:effectLst/>
      </p:bgPr>
    </p:bg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21"/>
          <p:cNvSpPr txBox="1"/>
          <p:nvPr/>
        </p:nvSpPr>
        <p:spPr>
          <a:xfrm>
            <a:off x="198850" y="308125"/>
            <a:ext cx="5217900" cy="8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100" b="1">
                <a:latin typeface="Nunito"/>
                <a:ea typeface="Nunito"/>
                <a:cs typeface="Nunito"/>
                <a:sym typeface="Nunito"/>
              </a:rPr>
              <a:t>Autumn Walk</a:t>
            </a:r>
            <a:endParaRPr sz="4100" b="1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340" name="Google Shape;340;p21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88050" y="3340425"/>
            <a:ext cx="2678150" cy="1634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21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35301" y="2088183"/>
            <a:ext cx="1711776" cy="2813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21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46350" y="129225"/>
            <a:ext cx="5035800" cy="3113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21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325" y="2501725"/>
            <a:ext cx="1669699" cy="2472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mentum">
  <a:themeElements>
    <a:clrScheme name="Momentum">
      <a:dk1>
        <a:srgbClr val="C0791B"/>
      </a:dk1>
      <a:lt1>
        <a:srgbClr val="FFFFFF"/>
      </a:lt1>
      <a:dk2>
        <a:srgbClr val="424242"/>
      </a:dk2>
      <a:lt2>
        <a:srgbClr val="8DD8D3"/>
      </a:lt2>
      <a:accent1>
        <a:srgbClr val="0B6374"/>
      </a:accent1>
      <a:accent2>
        <a:srgbClr val="FD5B58"/>
      </a:accent2>
      <a:accent3>
        <a:srgbClr val="599191"/>
      </a:accent3>
      <a:accent4>
        <a:srgbClr val="D7E6A3"/>
      </a:accent4>
      <a:accent5>
        <a:srgbClr val="27278B"/>
      </a:accent5>
      <a:accent6>
        <a:srgbClr val="D558AB"/>
      </a:accent6>
      <a:hlink>
        <a:srgbClr val="27278B"/>
      </a:hlink>
      <a:folHlink>
        <a:srgbClr val="2727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101</Words>
  <Application>Microsoft Office PowerPoint</Application>
  <PresentationFormat>On-screen Show (16:9)</PresentationFormat>
  <Paragraphs>33</Paragraphs>
  <Slides>51</Slides>
  <Notes>51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5" baseType="lpstr">
      <vt:lpstr>Arial</vt:lpstr>
      <vt:lpstr>Nunito</vt:lpstr>
      <vt:lpstr>Maven Pro</vt:lpstr>
      <vt:lpstr>Momentum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Mike Clayton</dc:creator>
  <cp:lastModifiedBy>Mike Clayton</cp:lastModifiedBy>
  <cp:revision>2</cp:revision>
  <dcterms:modified xsi:type="dcterms:W3CDTF">2023-07-21T09:44:26Z</dcterms:modified>
</cp:coreProperties>
</file>